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Lst>
  <p:notesMasterIdLst>
    <p:notesMasterId r:id="rId29"/>
  </p:notesMasterIdLst>
  <p:handoutMasterIdLst>
    <p:handoutMasterId r:id="rId30"/>
  </p:handoutMasterIdLst>
  <p:sldIdLst>
    <p:sldId id="284" r:id="rId6"/>
    <p:sldId id="359" r:id="rId7"/>
    <p:sldId id="257" r:id="rId8"/>
    <p:sldId id="326" r:id="rId9"/>
    <p:sldId id="335" r:id="rId10"/>
    <p:sldId id="299" r:id="rId11"/>
    <p:sldId id="330" r:id="rId12"/>
    <p:sldId id="333" r:id="rId13"/>
    <p:sldId id="334" r:id="rId14"/>
    <p:sldId id="294" r:id="rId15"/>
    <p:sldId id="360" r:id="rId16"/>
    <p:sldId id="338" r:id="rId17"/>
    <p:sldId id="361" r:id="rId18"/>
    <p:sldId id="362" r:id="rId19"/>
    <p:sldId id="363" r:id="rId20"/>
    <p:sldId id="351" r:id="rId21"/>
    <p:sldId id="352" r:id="rId22"/>
    <p:sldId id="354" r:id="rId23"/>
    <p:sldId id="358" r:id="rId24"/>
    <p:sldId id="364" r:id="rId25"/>
    <p:sldId id="365" r:id="rId26"/>
    <p:sldId id="350" r:id="rId27"/>
    <p:sldId id="349" r:id="rId28"/>
  </p:sldIdLst>
  <p:sldSz cx="12192000" cy="6858000"/>
  <p:notesSz cx="6858000" cy="9144000"/>
  <p:custDataLst>
    <p:tags r:id="rId31"/>
  </p:custData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erríos Meza" initials="RBM" lastIdx="3" clrIdx="0"/>
  <p:cmAuthor id="2" name="Paula Cruzat Castillo" initials="PCC"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C4B"/>
    <a:srgbClr val="767171"/>
    <a:srgbClr val="F9D3D2"/>
    <a:srgbClr val="E1261E"/>
    <a:srgbClr val="F2F2F2"/>
    <a:srgbClr val="A5A5A5"/>
    <a:srgbClr val="A68267"/>
    <a:srgbClr val="7B6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A0B27-6B34-489A-980E-E1B7933F7C69}" v="56" dt="2024-05-07T20:12:31.11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00" autoAdjust="0"/>
    <p:restoredTop sz="95380" autoAdjust="0"/>
  </p:normalViewPr>
  <p:slideViewPr>
    <p:cSldViewPr snapToGrid="0">
      <p:cViewPr varScale="1">
        <p:scale>
          <a:sx n="92" d="100"/>
          <a:sy n="92" d="100"/>
        </p:scale>
        <p:origin x="294" y="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4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326D3-9FC4-48DC-B137-703EA6D12C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E47F4684-6E1A-4B4C-BDF0-BBDB3750B20A}">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1: </a:t>
          </a:r>
          <a:r>
            <a:rPr lang="es-CL" sz="1200" b="1" dirty="0">
              <a:solidFill>
                <a:schemeClr val="bg1"/>
              </a:solidFill>
            </a:rPr>
            <a:t>Ajuste de Propuesta de Valor</a:t>
          </a:r>
        </a:p>
      </dgm:t>
    </dgm:pt>
    <dgm:pt modelId="{EFC56C96-7177-40D5-B2B0-43F975E91032}" type="parTrans" cxnId="{9E81AFE6-0998-4D47-8718-1E930F9625F1}">
      <dgm:prSet/>
      <dgm:spPr/>
      <dgm:t>
        <a:bodyPr/>
        <a:lstStyle/>
        <a:p>
          <a:endParaRPr lang="es-CL"/>
        </a:p>
      </dgm:t>
    </dgm:pt>
    <dgm:pt modelId="{9A3AB2CF-2BBB-4E88-997F-E12A47A29C3D}" type="sibTrans" cxnId="{9E81AFE6-0998-4D47-8718-1E930F9625F1}">
      <dgm:prSet/>
      <dgm:spPr/>
      <dgm:t>
        <a:bodyPr/>
        <a:lstStyle/>
        <a:p>
          <a:endParaRPr lang="es-CL"/>
        </a:p>
      </dgm:t>
    </dgm:pt>
    <dgm:pt modelId="{A5CE5C7C-FFAE-4939-A435-C08A08B5D09D}">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Recurso:</a:t>
          </a:r>
        </a:p>
      </dgm:t>
    </dgm:pt>
    <dgm:pt modelId="{0DB1EABB-38FB-4811-B27F-8E1FC261CF8A}" type="parTrans" cxnId="{2CBB2435-864F-4C9B-859D-2729BE1EC9D1}">
      <dgm:prSet/>
      <dgm:spPr/>
      <dgm:t>
        <a:bodyPr/>
        <a:lstStyle/>
        <a:p>
          <a:endParaRPr lang="es-CL"/>
        </a:p>
      </dgm:t>
    </dgm:pt>
    <dgm:pt modelId="{AD47A486-26AD-45F6-828C-11FEB361AD54}" type="sibTrans" cxnId="{2CBB2435-864F-4C9B-859D-2729BE1EC9D1}">
      <dgm:prSet/>
      <dgm:spPr/>
      <dgm:t>
        <a:bodyPr/>
        <a:lstStyle/>
        <a:p>
          <a:endParaRPr lang="es-CL"/>
        </a:p>
      </dgm:t>
    </dgm:pt>
    <dgm:pt modelId="{0B4C5F6B-3C99-4276-BEDD-C36040F6D998}">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2: </a:t>
          </a:r>
          <a:r>
            <a:rPr lang="es-CL" sz="1200" dirty="0">
              <a:solidFill>
                <a:schemeClr val="bg1"/>
              </a:solidFill>
            </a:rPr>
            <a:t>Comprensión de Proceso de Formalización</a:t>
          </a:r>
        </a:p>
      </dgm:t>
    </dgm:pt>
    <dgm:pt modelId="{B3C76931-3C31-4D98-9E70-D7D91EEFE6AC}" type="parTrans" cxnId="{BA576066-522D-4E0B-8574-A25A1126624B}">
      <dgm:prSet/>
      <dgm:spPr/>
      <dgm:t>
        <a:bodyPr/>
        <a:lstStyle/>
        <a:p>
          <a:endParaRPr lang="es-CL"/>
        </a:p>
      </dgm:t>
    </dgm:pt>
    <dgm:pt modelId="{5364F122-DC47-48CD-A2DA-4385A3E38D9D}" type="sibTrans" cxnId="{BA576066-522D-4E0B-8574-A25A1126624B}">
      <dgm:prSet/>
      <dgm:spPr/>
      <dgm:t>
        <a:bodyPr/>
        <a:lstStyle/>
        <a:p>
          <a:endParaRPr lang="es-CL"/>
        </a:p>
      </dgm:t>
    </dgm:pt>
    <dgm:pt modelId="{C1E9D806-BA3B-4EBD-BCEE-B896C094F4A8}">
      <dgm:prSet phldrT="[Texto]" custT="1"/>
      <dgm:spPr>
        <a:solidFill>
          <a:srgbClr val="F2F2F2">
            <a:alpha val="90000"/>
          </a:srgbClr>
        </a:solidFill>
        <a:ln>
          <a:solidFill>
            <a:srgbClr val="F2F2F2">
              <a:alpha val="90000"/>
            </a:srgbClr>
          </a:solidFill>
        </a:ln>
      </dgm:spPr>
      <dgm:t>
        <a:bodyPr/>
        <a:lstStyle/>
        <a:p>
          <a:pPr algn="ctr">
            <a:buNone/>
          </a:pPr>
          <a:r>
            <a:rPr lang="es-CL" sz="1200" b="1" kern="1200" dirty="0">
              <a:solidFill>
                <a:schemeClr val="tx1">
                  <a:lumMod val="95000"/>
                  <a:lumOff val="5000"/>
                </a:schemeClr>
              </a:solidFill>
              <a:latin typeface="+mj-lt"/>
            </a:rPr>
            <a:t>Contenidos:</a:t>
          </a:r>
          <a:endParaRPr lang="es-CL" sz="1200" kern="1200" dirty="0">
            <a:solidFill>
              <a:schemeClr val="tx1">
                <a:lumMod val="95000"/>
                <a:lumOff val="5000"/>
              </a:schemeClr>
            </a:solidFill>
          </a:endParaRPr>
        </a:p>
      </dgm:t>
    </dgm:pt>
    <dgm:pt modelId="{354F576B-03EA-4DE9-832B-95798CB269D0}" type="parTrans" cxnId="{959C4353-B0F5-45C7-80A2-362B72037AF8}">
      <dgm:prSet/>
      <dgm:spPr/>
      <dgm:t>
        <a:bodyPr/>
        <a:lstStyle/>
        <a:p>
          <a:endParaRPr lang="es-CL"/>
        </a:p>
      </dgm:t>
    </dgm:pt>
    <dgm:pt modelId="{09FE8383-1930-42E7-A913-A876264AF5CA}" type="sibTrans" cxnId="{959C4353-B0F5-45C7-80A2-362B72037AF8}">
      <dgm:prSet/>
      <dgm:spPr/>
      <dgm:t>
        <a:bodyPr/>
        <a:lstStyle/>
        <a:p>
          <a:endParaRPr lang="es-CL"/>
        </a:p>
      </dgm:t>
    </dgm:pt>
    <dgm:pt modelId="{E3EAB637-2669-4612-A062-816639B15BBF}">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3: </a:t>
          </a:r>
          <a:r>
            <a:rPr lang="es-CL" sz="1200" dirty="0">
              <a:solidFill>
                <a:schemeClr val="bg1"/>
              </a:solidFill>
            </a:rPr>
            <a:t>Elaboración de Pitch de Modelo de Negocio</a:t>
          </a:r>
        </a:p>
      </dgm:t>
    </dgm:pt>
    <dgm:pt modelId="{1D1AD961-95E4-4936-ABA4-AFD8E1316B9F}" type="parTrans" cxnId="{B0AAAED9-F02A-4A7B-A86F-7130BE8A2032}">
      <dgm:prSet/>
      <dgm:spPr/>
      <dgm:t>
        <a:bodyPr/>
        <a:lstStyle/>
        <a:p>
          <a:endParaRPr lang="es-CL"/>
        </a:p>
      </dgm:t>
    </dgm:pt>
    <dgm:pt modelId="{F29D1EED-661F-4AB8-AEB1-2BB990EBB5CF}" type="sibTrans" cxnId="{B0AAAED9-F02A-4A7B-A86F-7130BE8A2032}">
      <dgm:prSet/>
      <dgm:spPr/>
      <dgm:t>
        <a:bodyPr/>
        <a:lstStyle/>
        <a:p>
          <a:endParaRPr lang="es-CL"/>
        </a:p>
      </dgm:t>
    </dgm:pt>
    <dgm:pt modelId="{B6F353B6-4D26-4BAC-8EF0-095736A408DB}">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endParaRPr lang="es-CL" sz="1200" dirty="0">
            <a:solidFill>
              <a:schemeClr val="tx1">
                <a:lumMod val="95000"/>
                <a:lumOff val="5000"/>
              </a:schemeClr>
            </a:solidFill>
            <a:latin typeface="+mj-lt"/>
          </a:endParaRPr>
        </a:p>
      </dgm:t>
    </dgm:pt>
    <dgm:pt modelId="{6670E62C-50FC-4B37-963F-271064F5E9DA}" type="parTrans" cxnId="{3D059FCA-252D-4D5D-82F6-E8E226A65DDE}">
      <dgm:prSet/>
      <dgm:spPr/>
      <dgm:t>
        <a:bodyPr/>
        <a:lstStyle/>
        <a:p>
          <a:endParaRPr lang="es-CL"/>
        </a:p>
      </dgm:t>
    </dgm:pt>
    <dgm:pt modelId="{205AB1C4-6EF5-4FCB-898E-17D2ACC45276}" type="sibTrans" cxnId="{3D059FCA-252D-4D5D-82F6-E8E226A65DDE}">
      <dgm:prSet/>
      <dgm:spPr/>
      <dgm:t>
        <a:bodyPr/>
        <a:lstStyle/>
        <a:p>
          <a:endParaRPr lang="es-CL"/>
        </a:p>
      </dgm:t>
    </dgm:pt>
    <dgm:pt modelId="{BA54ED9F-2E4A-4127-9CE7-012223C94A56}">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4: </a:t>
          </a:r>
          <a:r>
            <a:rPr lang="es-CL" sz="1200" dirty="0">
              <a:solidFill>
                <a:schemeClr val="bg1"/>
              </a:solidFill>
            </a:rPr>
            <a:t>Desarrollo de Evaluación Sumativa 4</a:t>
          </a:r>
        </a:p>
      </dgm:t>
    </dgm:pt>
    <dgm:pt modelId="{5E18F232-01CA-471B-B7CC-782AF8703741}" type="parTrans" cxnId="{A27E4BEB-0B58-4C8B-A04C-143CAF0EAFF9}">
      <dgm:prSet/>
      <dgm:spPr/>
      <dgm:t>
        <a:bodyPr/>
        <a:lstStyle/>
        <a:p>
          <a:endParaRPr lang="es-CL"/>
        </a:p>
      </dgm:t>
    </dgm:pt>
    <dgm:pt modelId="{FFC4C4A1-5779-465F-8945-31284804A4E8}" type="sibTrans" cxnId="{A27E4BEB-0B58-4C8B-A04C-143CAF0EAFF9}">
      <dgm:prSet/>
      <dgm:spPr/>
      <dgm:t>
        <a:bodyPr/>
        <a:lstStyle/>
        <a:p>
          <a:endParaRPr lang="es-CL"/>
        </a:p>
      </dgm:t>
    </dgm:pt>
    <dgm:pt modelId="{3B28707A-0638-4B19-9957-C9ADD3CEABB9}">
      <dgm:prSet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endParaRPr lang="es-CL" sz="1200" dirty="0">
            <a:solidFill>
              <a:schemeClr val="tx1">
                <a:lumMod val="95000"/>
                <a:lumOff val="5000"/>
              </a:schemeClr>
            </a:solidFill>
          </a:endParaRPr>
        </a:p>
      </dgm:t>
    </dgm:pt>
    <dgm:pt modelId="{A2D2B376-C4DD-4757-893A-17F86BD7B0E2}" type="parTrans" cxnId="{647699E2-96CF-42A7-8E7B-56652F1189F8}">
      <dgm:prSet/>
      <dgm:spPr/>
      <dgm:t>
        <a:bodyPr/>
        <a:lstStyle/>
        <a:p>
          <a:endParaRPr lang="es-CL"/>
        </a:p>
      </dgm:t>
    </dgm:pt>
    <dgm:pt modelId="{2D7C5781-35E7-43C9-98D2-97512FC06D8A}" type="sibTrans" cxnId="{647699E2-96CF-42A7-8E7B-56652F1189F8}">
      <dgm:prSet/>
      <dgm:spPr/>
      <dgm:t>
        <a:bodyPr/>
        <a:lstStyle/>
        <a:p>
          <a:endParaRPr lang="es-CL"/>
        </a:p>
      </dgm:t>
    </dgm:pt>
    <dgm:pt modelId="{B4E9BF11-54E7-4F7B-9CA0-4FF0DC489012}">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1:</a:t>
          </a:r>
          <a:endParaRPr lang="es-CL" sz="1200" dirty="0">
            <a:solidFill>
              <a:schemeClr val="tx1">
                <a:lumMod val="95000"/>
                <a:lumOff val="5000"/>
              </a:schemeClr>
            </a:solidFill>
            <a:latin typeface="+mj-lt"/>
          </a:endParaRPr>
        </a:p>
      </dgm:t>
    </dgm:pt>
    <dgm:pt modelId="{00AF9FAF-2F0A-42A5-8071-5F833E09C6EF}" type="parTrans" cxnId="{4E7F7628-6F32-4CFE-A305-DEA90F369712}">
      <dgm:prSet/>
      <dgm:spPr/>
      <dgm:t>
        <a:bodyPr/>
        <a:lstStyle/>
        <a:p>
          <a:endParaRPr lang="es-CL"/>
        </a:p>
      </dgm:t>
    </dgm:pt>
    <dgm:pt modelId="{D882215F-2FCD-4E20-8BE4-0A7CFD6CAAE1}" type="sibTrans" cxnId="{4E7F7628-6F32-4CFE-A305-DEA90F369712}">
      <dgm:prSet/>
      <dgm:spPr/>
      <dgm:t>
        <a:bodyPr/>
        <a:lstStyle/>
        <a:p>
          <a:endParaRPr lang="es-CL"/>
        </a:p>
      </dgm:t>
    </dgm:pt>
    <dgm:pt modelId="{56A3500B-A501-427E-BB6E-67A4DB8C393C}">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2:</a:t>
          </a:r>
          <a:endParaRPr lang="es-CL" sz="1200" b="1" dirty="0">
            <a:solidFill>
              <a:schemeClr val="tx1">
                <a:lumMod val="95000"/>
                <a:lumOff val="5000"/>
              </a:schemeClr>
            </a:solidFill>
            <a:latin typeface="+mj-lt"/>
          </a:endParaRPr>
        </a:p>
      </dgm:t>
    </dgm:pt>
    <dgm:pt modelId="{5A581D36-1676-4928-B521-92E6D3FBF901}" type="parTrans" cxnId="{5B66D814-D518-427B-9892-9B2CA5DCCB87}">
      <dgm:prSet/>
      <dgm:spPr/>
      <dgm:t>
        <a:bodyPr/>
        <a:lstStyle/>
        <a:p>
          <a:endParaRPr lang="es-CL"/>
        </a:p>
      </dgm:t>
    </dgm:pt>
    <dgm:pt modelId="{0CDD2233-61EB-4AFE-90CB-051225805EE0}" type="sibTrans" cxnId="{5B66D814-D518-427B-9892-9B2CA5DCCB87}">
      <dgm:prSet/>
      <dgm:spPr/>
      <dgm:t>
        <a:bodyPr/>
        <a:lstStyle/>
        <a:p>
          <a:endParaRPr lang="es-CL"/>
        </a:p>
      </dgm:t>
    </dgm:pt>
    <dgm:pt modelId="{04681D30-59FF-4CFC-8245-582044466546}">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p>
      </dgm:t>
    </dgm:pt>
    <dgm:pt modelId="{7BC54FAA-1A9B-4D16-AB68-645413A1950C}" type="parTrans" cxnId="{0B00A89B-8857-44B2-82EA-39E3D57B124D}">
      <dgm:prSet/>
      <dgm:spPr/>
      <dgm:t>
        <a:bodyPr/>
        <a:lstStyle/>
        <a:p>
          <a:endParaRPr lang="es-CL"/>
        </a:p>
      </dgm:t>
    </dgm:pt>
    <dgm:pt modelId="{ED5B9054-1EDC-471D-83A6-8D6570D4FBCE}" type="sibTrans" cxnId="{0B00A89B-8857-44B2-82EA-39E3D57B124D}">
      <dgm:prSet/>
      <dgm:spPr/>
      <dgm:t>
        <a:bodyPr/>
        <a:lstStyle/>
        <a:p>
          <a:endParaRPr lang="es-CL"/>
        </a:p>
      </dgm:t>
    </dgm:pt>
    <dgm:pt modelId="{647E57A4-20E3-45BC-BD6D-99FC110F31EF}">
      <dgm:prSet custT="1"/>
      <dgm:spPr/>
      <dgm:t>
        <a:bodyPr/>
        <a:lstStyle/>
        <a:p>
          <a:pPr algn="ctr"/>
          <a:r>
            <a:rPr lang="es-ES" sz="1200" dirty="0">
              <a:solidFill>
                <a:schemeClr val="tx1">
                  <a:lumMod val="95000"/>
                  <a:lumOff val="5000"/>
                </a:schemeClr>
              </a:solidFill>
              <a:effectLst/>
              <a:latin typeface="+mj-lt"/>
              <a:ea typeface="Open Sans" pitchFamily="2" charset="0"/>
              <a:cs typeface="Mangal" panose="02040503050203030202" pitchFamily="18" charset="0"/>
            </a:rPr>
            <a:t>Propuesta de Valor: significado y sintaxis</a:t>
          </a:r>
          <a:endParaRPr lang="es-CL" sz="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dgm:t>
    </dgm:pt>
    <dgm:pt modelId="{94DA214F-00CB-43BF-A5F3-90AD5846047C}" type="parTrans" cxnId="{F2278135-20B8-4928-958B-58087BC89DE1}">
      <dgm:prSet/>
      <dgm:spPr/>
      <dgm:t>
        <a:bodyPr/>
        <a:lstStyle/>
        <a:p>
          <a:endParaRPr lang="es-CL"/>
        </a:p>
      </dgm:t>
    </dgm:pt>
    <dgm:pt modelId="{519C5145-D9A8-440D-B476-51DAB4DE7CF3}" type="sibTrans" cxnId="{F2278135-20B8-4928-958B-58087BC89DE1}">
      <dgm:prSet/>
      <dgm:spPr/>
      <dgm:t>
        <a:bodyPr/>
        <a:lstStyle/>
        <a:p>
          <a:endParaRPr lang="es-CL"/>
        </a:p>
      </dgm:t>
    </dgm:pt>
    <dgm:pt modelId="{5BBC32FD-1136-4F06-9AF4-800BED3EE686}">
      <dgm:prSet phldrT="[Texto]" custT="1"/>
      <dgm:spPr>
        <a:solidFill>
          <a:srgbClr val="F2F2F2">
            <a:alpha val="90000"/>
          </a:srgbClr>
        </a:solidFill>
        <a:ln>
          <a:solidFill>
            <a:srgbClr val="F2F2F2">
              <a:alpha val="90000"/>
            </a:srgbClr>
          </a:solidFill>
        </a:ln>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4.1 Análisis de una PV</a:t>
          </a:r>
          <a:endParaRPr lang="es-CL" sz="1200" dirty="0">
            <a:solidFill>
              <a:schemeClr val="tx1">
                <a:lumMod val="95000"/>
                <a:lumOff val="5000"/>
              </a:schemeClr>
            </a:solidFill>
            <a:latin typeface="+mj-lt"/>
          </a:endParaRPr>
        </a:p>
      </dgm:t>
    </dgm:pt>
    <dgm:pt modelId="{8EA4D425-5ED0-489D-B170-FC66963D0589}" type="parTrans" cxnId="{3925C996-7900-452D-AAD5-F9F6554F39D1}">
      <dgm:prSet/>
      <dgm:spPr/>
      <dgm:t>
        <a:bodyPr/>
        <a:lstStyle/>
        <a:p>
          <a:endParaRPr lang="es-CL"/>
        </a:p>
      </dgm:t>
    </dgm:pt>
    <dgm:pt modelId="{D2E0D4A2-A2BF-4E57-90B9-A15BBA4F9A84}" type="sibTrans" cxnId="{3925C996-7900-452D-AAD5-F9F6554F39D1}">
      <dgm:prSet/>
      <dgm:spPr/>
      <dgm:t>
        <a:bodyPr/>
        <a:lstStyle/>
        <a:p>
          <a:endParaRPr lang="es-CL"/>
        </a:p>
      </dgm:t>
    </dgm:pt>
    <dgm:pt modelId="{F5CAC8F5-9CA7-41A2-9DDA-C0875D837E9D}">
      <dgm:prSet custT="1"/>
      <dgm:spPr/>
      <dgm:t>
        <a:bodyPr/>
        <a:lstStyle/>
        <a:p>
          <a:pPr algn="ctr">
            <a:buNone/>
          </a:pPr>
          <a:endParaRPr lang="es-CL" sz="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dgm:t>
    </dgm:pt>
    <dgm:pt modelId="{E2098C56-D5E4-4445-87FB-8358E366383D}" type="parTrans" cxnId="{ED5A26EE-E51E-4C0A-9182-48CC9C933236}">
      <dgm:prSet/>
      <dgm:spPr/>
      <dgm:t>
        <a:bodyPr/>
        <a:lstStyle/>
        <a:p>
          <a:endParaRPr lang="es-CL"/>
        </a:p>
      </dgm:t>
    </dgm:pt>
    <dgm:pt modelId="{17E4DC15-F118-416E-BEF9-67F67F2DC188}" type="sibTrans" cxnId="{ED5A26EE-E51E-4C0A-9182-48CC9C933236}">
      <dgm:prSet/>
      <dgm:spPr/>
      <dgm:t>
        <a:bodyPr/>
        <a:lstStyle/>
        <a:p>
          <a:endParaRPr lang="es-CL"/>
        </a:p>
      </dgm:t>
    </dgm:pt>
    <dgm:pt modelId="{B0D7E8AE-17ED-4069-BEDF-7CAA5CE3F4D1}">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9:</a:t>
          </a:r>
          <a:endParaRPr lang="es-CL" sz="1200" dirty="0">
            <a:solidFill>
              <a:schemeClr val="tx1">
                <a:lumMod val="95000"/>
                <a:lumOff val="5000"/>
              </a:schemeClr>
            </a:solidFill>
            <a:latin typeface="+mj-lt"/>
          </a:endParaRPr>
        </a:p>
      </dgm:t>
    </dgm:pt>
    <dgm:pt modelId="{C600A8A2-8B1B-40B0-B441-AF442B9A4284}" type="parTrans" cxnId="{FBCF4942-61D5-44B8-90F5-3B545B9B0564}">
      <dgm:prSet/>
      <dgm:spPr/>
      <dgm:t>
        <a:bodyPr/>
        <a:lstStyle/>
        <a:p>
          <a:endParaRPr lang="es-CL"/>
        </a:p>
      </dgm:t>
    </dgm:pt>
    <dgm:pt modelId="{DB4F6852-B22D-418B-A89A-DCB76D1E75EF}" type="sibTrans" cxnId="{FBCF4942-61D5-44B8-90F5-3B545B9B0564}">
      <dgm:prSet/>
      <dgm:spPr/>
      <dgm:t>
        <a:bodyPr/>
        <a:lstStyle/>
        <a:p>
          <a:endParaRPr lang="es-CL"/>
        </a:p>
      </dgm:t>
    </dgm:pt>
    <dgm:pt modelId="{EC37DD99-329B-437E-B731-C67505155A09}">
      <dgm:prSet custT="1"/>
      <dgm:spPr/>
      <dgm:t>
        <a:bodyPr/>
        <a:lstStyle/>
        <a:p>
          <a:pPr algn="ct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Formalización de negocios</a:t>
          </a:r>
          <a:endParaRPr lang="es-CL" sz="1200" b="1" kern="1200" dirty="0">
            <a:solidFill>
              <a:schemeClr val="tx1">
                <a:lumMod val="95000"/>
                <a:lumOff val="5000"/>
              </a:schemeClr>
            </a:solidFill>
            <a:latin typeface="+mj-lt"/>
          </a:endParaRPr>
        </a:p>
      </dgm:t>
    </dgm:pt>
    <dgm:pt modelId="{BD74AFE2-AFA2-469D-82E8-54E8B108EA19}" type="parTrans" cxnId="{0921F254-02B8-434E-9530-2536FC955720}">
      <dgm:prSet/>
      <dgm:spPr/>
      <dgm:t>
        <a:bodyPr/>
        <a:lstStyle/>
        <a:p>
          <a:endParaRPr lang="es-CL"/>
        </a:p>
      </dgm:t>
    </dgm:pt>
    <dgm:pt modelId="{AFB4D948-D60C-4DA6-AA6A-8C10C6C8F149}" type="sibTrans" cxnId="{0921F254-02B8-434E-9530-2536FC955720}">
      <dgm:prSet/>
      <dgm:spPr/>
      <dgm:t>
        <a:bodyPr/>
        <a:lstStyle/>
        <a:p>
          <a:endParaRPr lang="es-CL"/>
        </a:p>
      </dgm:t>
    </dgm:pt>
    <dgm:pt modelId="{1113D6B0-BE81-45AC-9078-6947B9D59ABD}">
      <dgm:prSet custT="1"/>
      <dgm:spPr/>
      <dgm:t>
        <a:bodyPr/>
        <a:lstStyle/>
        <a:p>
          <a:pPr algn="ctr"/>
          <a:r>
            <a:rPr lang="es-ES" sz="1200" kern="1200" dirty="0">
              <a:solidFill>
                <a:schemeClr val="tx1">
                  <a:lumMod val="95000"/>
                  <a:lumOff val="5000"/>
                </a:schemeClr>
              </a:solidFill>
              <a:effectLst/>
              <a:latin typeface="+mj-lt"/>
              <a:ea typeface="Open Sans" pitchFamily="2" charset="0"/>
              <a:cs typeface="Mangal" panose="02040503050203030202" pitchFamily="18" charset="0"/>
            </a:rPr>
            <a:t>4.3 Análisis del proceso de formalización</a:t>
          </a:r>
          <a:endParaRPr lang="es-CL" sz="1200" kern="1200" dirty="0">
            <a:solidFill>
              <a:schemeClr val="tx1">
                <a:lumMod val="95000"/>
                <a:lumOff val="5000"/>
              </a:schemeClr>
            </a:solidFill>
            <a:latin typeface="+mj-lt"/>
          </a:endParaRPr>
        </a:p>
      </dgm:t>
    </dgm:pt>
    <dgm:pt modelId="{7BBA5DA4-E447-4725-9247-9970BC9931C0}" type="parTrans" cxnId="{D23AA8B7-4BE2-4C59-9622-73DBB8232A4D}">
      <dgm:prSet/>
      <dgm:spPr/>
      <dgm:t>
        <a:bodyPr/>
        <a:lstStyle/>
        <a:p>
          <a:endParaRPr lang="es-CL"/>
        </a:p>
      </dgm:t>
    </dgm:pt>
    <dgm:pt modelId="{B0AF4E76-2143-49D5-BAE7-297C3E42ECDE}" type="sibTrans" cxnId="{D23AA8B7-4BE2-4C59-9622-73DBB8232A4D}">
      <dgm:prSet/>
      <dgm:spPr/>
      <dgm:t>
        <a:bodyPr/>
        <a:lstStyle/>
        <a:p>
          <a:endParaRPr lang="es-CL"/>
        </a:p>
      </dgm:t>
    </dgm:pt>
    <dgm:pt modelId="{A13204CE-956A-4B83-A67D-C2F1F723A7AA}">
      <dgm:prSet custT="1"/>
      <dgm:spPr/>
      <dgm:t>
        <a:bodyPr/>
        <a:lstStyle/>
        <a:p>
          <a:pPr algn="ctr">
            <a:buFont typeface="Arial" panose="020B0604020202020204" pitchFamily="34" charset="0"/>
            <a:buChar char="•"/>
          </a:pPr>
          <a:r>
            <a:rPr lang="es-ES" sz="1200" dirty="0">
              <a:solidFill>
                <a:schemeClr val="tx1">
                  <a:lumMod val="95000"/>
                  <a:lumOff val="5000"/>
                </a:schemeClr>
              </a:solidFill>
              <a:effectLst/>
              <a:latin typeface="+mj-lt"/>
              <a:ea typeface="Open Sans" pitchFamily="2" charset="0"/>
              <a:cs typeface="Mangal" panose="02040503050203030202" pitchFamily="18" charset="0"/>
            </a:rPr>
            <a:t>¿Qué es la PV? </a:t>
          </a:r>
          <a:r>
            <a:rPr lang="es-CL" sz="1200" dirty="0">
              <a:solidFill>
                <a:schemeClr val="tx1">
                  <a:lumMod val="95000"/>
                  <a:lumOff val="5000"/>
                </a:schemeClr>
              </a:solidFill>
              <a:effectLst/>
              <a:latin typeface="+mj-lt"/>
              <a:ea typeface="Open Sans" pitchFamily="2" charset="0"/>
              <a:cs typeface="Mangal" panose="02040503050203030202" pitchFamily="18" charset="0"/>
            </a:rPr>
            <a:t>(45 min.)</a:t>
          </a:r>
          <a:endParaRPr lang="es-CL" sz="1200" dirty="0">
            <a:solidFill>
              <a:schemeClr val="tx1">
                <a:lumMod val="95000"/>
                <a:lumOff val="5000"/>
              </a:schemeClr>
            </a:solidFill>
            <a:latin typeface="+mj-lt"/>
          </a:endParaRPr>
        </a:p>
      </dgm:t>
    </dgm:pt>
    <dgm:pt modelId="{CEBAE101-80D0-4034-AEEF-D1897DD4DC95}" type="parTrans" cxnId="{7B3966B4-47B2-4ABC-9262-020BC32C1C86}">
      <dgm:prSet/>
      <dgm:spPr/>
      <dgm:t>
        <a:bodyPr/>
        <a:lstStyle/>
        <a:p>
          <a:endParaRPr lang="es-CL"/>
        </a:p>
      </dgm:t>
    </dgm:pt>
    <dgm:pt modelId="{12592E83-1135-4CE4-A3F7-FCE3DC77C692}" type="sibTrans" cxnId="{7B3966B4-47B2-4ABC-9262-020BC32C1C86}">
      <dgm:prSet/>
      <dgm:spPr/>
      <dgm:t>
        <a:bodyPr/>
        <a:lstStyle/>
        <a:p>
          <a:endParaRPr lang="es-CL"/>
        </a:p>
      </dgm:t>
    </dgm:pt>
    <dgm:pt modelId="{ABBCEC86-93DA-45D6-996D-27E8D0F6414F}">
      <dgm:prSet custT="1"/>
      <dgm:spPr/>
      <dgm:t>
        <a:bodyPr/>
        <a:lstStyle/>
        <a:p>
          <a:pPr algn="ctr">
            <a:buNone/>
          </a:pPr>
          <a:r>
            <a:rPr lang="es-CL" sz="1200" b="1" kern="1200" dirty="0">
              <a:solidFill>
                <a:schemeClr val="tx1">
                  <a:lumMod val="95000"/>
                  <a:lumOff val="5000"/>
                </a:schemeClr>
              </a:solidFill>
              <a:latin typeface="+mj-lt"/>
            </a:rPr>
            <a:t>Recursos:</a:t>
          </a:r>
        </a:p>
      </dgm:t>
    </dgm:pt>
    <dgm:pt modelId="{D3CA38F4-8CA9-4FD6-8F17-550762444F00}" type="parTrans" cxnId="{74293390-17AD-4A5B-8EDB-FCBEF2B13C3D}">
      <dgm:prSet/>
      <dgm:spPr/>
      <dgm:t>
        <a:bodyPr/>
        <a:lstStyle/>
        <a:p>
          <a:endParaRPr lang="es-CL"/>
        </a:p>
      </dgm:t>
    </dgm:pt>
    <dgm:pt modelId="{54F31B2E-E0EB-4482-9CA2-6C4E49E68B99}" type="sibTrans" cxnId="{74293390-17AD-4A5B-8EDB-FCBEF2B13C3D}">
      <dgm:prSet/>
      <dgm:spPr/>
      <dgm:t>
        <a:bodyPr/>
        <a:lstStyle/>
        <a:p>
          <a:endParaRPr lang="es-CL"/>
        </a:p>
      </dgm:t>
    </dgm:pt>
    <dgm:pt modelId="{CDA6D061-7CFC-4C84-8E1B-5DF250C81711}">
      <dgm:prSet custT="1"/>
      <dgm:spPr/>
      <dgm:t>
        <a:bodyPr/>
        <a:lstStyle/>
        <a:p>
          <a:pPr algn="ctr">
            <a:buFont typeface="Arial" panose="020B0604020202020204" pitchFamily="34" charset="0"/>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Tu empresa en un día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dgm:t>
    </dgm:pt>
    <dgm:pt modelId="{5A0A05F5-B572-466E-A144-0B6774215939}" type="parTrans" cxnId="{5D4B8AD5-BDEF-41BC-B24F-E7A873448DF8}">
      <dgm:prSet/>
      <dgm:spPr/>
      <dgm:t>
        <a:bodyPr/>
        <a:lstStyle/>
        <a:p>
          <a:endParaRPr lang="es-CL"/>
        </a:p>
      </dgm:t>
    </dgm:pt>
    <dgm:pt modelId="{E4B14B40-376A-447B-9C68-CB2AFCAD08B5}" type="sibTrans" cxnId="{5D4B8AD5-BDEF-41BC-B24F-E7A873448DF8}">
      <dgm:prSet/>
      <dgm:spPr/>
      <dgm:t>
        <a:bodyPr/>
        <a:lstStyle/>
        <a:p>
          <a:endParaRPr lang="es-CL"/>
        </a:p>
      </dgm:t>
    </dgm:pt>
    <dgm:pt modelId="{7BB5FAC8-9A75-4AB7-B772-837F777E6087}">
      <dgm:prSet custT="1"/>
      <dgm:spPr/>
      <dgm:t>
        <a:bodyPr/>
        <a:lstStyle/>
        <a:p>
          <a:pPr algn="ctr">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5:</a:t>
          </a:r>
          <a:endParaRPr lang="es-CL" sz="1200" b="1" kern="1200" dirty="0">
            <a:solidFill>
              <a:schemeClr val="tx1">
                <a:lumMod val="95000"/>
                <a:lumOff val="5000"/>
              </a:schemeClr>
            </a:solidFill>
            <a:latin typeface="+mj-lt"/>
          </a:endParaRPr>
        </a:p>
      </dgm:t>
    </dgm:pt>
    <dgm:pt modelId="{8971C2C2-270F-4513-918B-F025B86C682F}" type="parTrans" cxnId="{14D57030-7ABE-40B2-B3A7-E30AFF430C86}">
      <dgm:prSet/>
      <dgm:spPr/>
      <dgm:t>
        <a:bodyPr/>
        <a:lstStyle/>
        <a:p>
          <a:endParaRPr lang="es-CL"/>
        </a:p>
      </dgm:t>
    </dgm:pt>
    <dgm:pt modelId="{31F96C2B-8D71-41F6-8475-7030C1E2C4C6}" type="sibTrans" cxnId="{14D57030-7ABE-40B2-B3A7-E30AFF430C86}">
      <dgm:prSet/>
      <dgm:spPr/>
      <dgm:t>
        <a:bodyPr/>
        <a:lstStyle/>
        <a:p>
          <a:endParaRPr lang="es-CL"/>
        </a:p>
      </dgm:t>
    </dgm:pt>
    <dgm:pt modelId="{9A2A053E-1477-4BD2-AE5D-7A9B59FA196D}">
      <dgm:prSet custT="1"/>
      <dgm:spPr/>
      <dgm:t>
        <a:bodyPr/>
        <a:lstStyle/>
        <a:p>
          <a:pPr algn="ctr"/>
          <a:endParaRPr lang="es-CL" sz="1200" b="1" kern="1200" dirty="0">
            <a:solidFill>
              <a:schemeClr val="tx1">
                <a:lumMod val="95000"/>
                <a:lumOff val="5000"/>
              </a:schemeClr>
            </a:solidFill>
            <a:latin typeface="+mj-lt"/>
          </a:endParaRPr>
        </a:p>
      </dgm:t>
    </dgm:pt>
    <dgm:pt modelId="{C2024C97-6DCD-4A98-8DE1-570B538A53AB}" type="parTrans" cxnId="{731806C1-A926-471D-86F7-7DFAC2129E06}">
      <dgm:prSet/>
      <dgm:spPr/>
      <dgm:t>
        <a:bodyPr/>
        <a:lstStyle/>
        <a:p>
          <a:endParaRPr lang="es-CL"/>
        </a:p>
      </dgm:t>
    </dgm:pt>
    <dgm:pt modelId="{DA9D8CFB-B799-44AE-9C96-EFC760230CD6}" type="sibTrans" cxnId="{731806C1-A926-471D-86F7-7DFAC2129E06}">
      <dgm:prSet/>
      <dgm:spPr/>
      <dgm:t>
        <a:bodyPr/>
        <a:lstStyle/>
        <a:p>
          <a:endParaRPr lang="es-CL"/>
        </a:p>
      </dgm:t>
    </dgm:pt>
    <dgm:pt modelId="{06CA4360-040C-4F22-8442-6B1ED6B39A81}">
      <dgm:prSet custT="1"/>
      <dgm:spPr/>
      <dgm:t>
        <a:bodyPr/>
        <a:lstStyle/>
        <a:p>
          <a:pPr algn="ctr"/>
          <a:endParaRPr lang="es-CL" sz="1200" kern="1200" dirty="0">
            <a:solidFill>
              <a:schemeClr val="tx1">
                <a:lumMod val="95000"/>
                <a:lumOff val="5000"/>
              </a:schemeClr>
            </a:solidFill>
            <a:latin typeface="+mj-lt"/>
          </a:endParaRPr>
        </a:p>
      </dgm:t>
    </dgm:pt>
    <dgm:pt modelId="{17091DA4-80DF-4185-B1BE-21D9F5A04C9F}" type="parTrans" cxnId="{80EC843A-5C0C-45FE-97AF-F9BF90092681}">
      <dgm:prSet/>
      <dgm:spPr/>
      <dgm:t>
        <a:bodyPr/>
        <a:lstStyle/>
        <a:p>
          <a:endParaRPr lang="es-CL"/>
        </a:p>
      </dgm:t>
    </dgm:pt>
    <dgm:pt modelId="{93DEF155-3697-4FF3-B53C-9AD8E71D3CC0}" type="sibTrans" cxnId="{80EC843A-5C0C-45FE-97AF-F9BF90092681}">
      <dgm:prSet/>
      <dgm:spPr/>
      <dgm:t>
        <a:bodyPr/>
        <a:lstStyle/>
        <a:p>
          <a:endParaRPr lang="es-CL"/>
        </a:p>
      </dgm:t>
    </dgm:pt>
    <dgm:pt modelId="{13F2E548-F02C-4A45-B852-94DE41D2F691}">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Importancia de un pitch</a:t>
          </a:r>
          <a:endParaRPr lang="es-CL" sz="1200" b="1" dirty="0">
            <a:solidFill>
              <a:schemeClr val="tx1">
                <a:lumMod val="95000"/>
                <a:lumOff val="5000"/>
              </a:schemeClr>
            </a:solidFill>
            <a:latin typeface="+mj-lt"/>
          </a:endParaRPr>
        </a:p>
      </dgm:t>
    </dgm:pt>
    <dgm:pt modelId="{E2C59DB0-60B3-43EE-AE4D-5838AE2E7E77}" type="parTrans" cxnId="{C766A44F-854D-487B-86FF-9708FFA30021}">
      <dgm:prSet/>
      <dgm:spPr/>
      <dgm:t>
        <a:bodyPr/>
        <a:lstStyle/>
        <a:p>
          <a:endParaRPr lang="es-CL"/>
        </a:p>
      </dgm:t>
    </dgm:pt>
    <dgm:pt modelId="{29E0DFAC-2572-42F6-BD4D-293C2ACC41C8}" type="sibTrans" cxnId="{C766A44F-854D-487B-86FF-9708FFA30021}">
      <dgm:prSet/>
      <dgm:spPr/>
      <dgm:t>
        <a:bodyPr/>
        <a:lstStyle/>
        <a:p>
          <a:endParaRPr lang="es-CL"/>
        </a:p>
      </dgm:t>
    </dgm:pt>
    <dgm:pt modelId="{63F364A7-B0E3-4ECD-B17B-4459682F8DCE}">
      <dgm:prSet custT="1"/>
      <dgm:spPr/>
      <dgm:t>
        <a:bodyPr/>
        <a:lstStyle/>
        <a:p>
          <a:pPr algn="ctr">
            <a:buNone/>
          </a:pPr>
          <a:r>
            <a:rPr lang="es-CL" sz="1200" b="1" dirty="0">
              <a:solidFill>
                <a:schemeClr val="tx1">
                  <a:lumMod val="95000"/>
                  <a:lumOff val="5000"/>
                </a:schemeClr>
              </a:solidFill>
              <a:latin typeface="+mj-lt"/>
            </a:rPr>
            <a:t>Recursos:</a:t>
          </a:r>
        </a:p>
      </dgm:t>
    </dgm:pt>
    <dgm:pt modelId="{462F7783-9A69-477F-94B7-14B3205726A0}" type="parTrans" cxnId="{C8000986-E43C-4575-9C6B-EDBCA760FD1D}">
      <dgm:prSet/>
      <dgm:spPr/>
      <dgm:t>
        <a:bodyPr/>
        <a:lstStyle/>
        <a:p>
          <a:endParaRPr lang="es-CL"/>
        </a:p>
      </dgm:t>
    </dgm:pt>
    <dgm:pt modelId="{55BE5EE2-CB64-4659-A9C2-E9124D2153FC}" type="sibTrans" cxnId="{C8000986-E43C-4575-9C6B-EDBCA760FD1D}">
      <dgm:prSet/>
      <dgm:spPr/>
      <dgm:t>
        <a:bodyPr/>
        <a:lstStyle/>
        <a:p>
          <a:endParaRPr lang="es-CL"/>
        </a:p>
      </dgm:t>
    </dgm:pt>
    <dgm:pt modelId="{AC2D5872-F923-4037-9BE1-A77A6143030E}">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4.5 Pitch de modelo de negocio</a:t>
          </a:r>
          <a:endParaRPr lang="es-CL" sz="1200" dirty="0">
            <a:solidFill>
              <a:schemeClr val="tx1">
                <a:lumMod val="95000"/>
                <a:lumOff val="5000"/>
              </a:schemeClr>
            </a:solidFill>
            <a:latin typeface="+mj-lt"/>
          </a:endParaRPr>
        </a:p>
      </dgm:t>
    </dgm:pt>
    <dgm:pt modelId="{50851F86-4ED2-4BFE-BD59-DBDD4DC7D5B4}" type="parTrans" cxnId="{E637D295-3851-4A4A-94EB-E126F96D7BE2}">
      <dgm:prSet/>
      <dgm:spPr/>
      <dgm:t>
        <a:bodyPr/>
        <a:lstStyle/>
        <a:p>
          <a:endParaRPr lang="es-CL"/>
        </a:p>
      </dgm:t>
    </dgm:pt>
    <dgm:pt modelId="{A19FB464-0A52-4175-B021-3DD5FAB4D87F}" type="sibTrans" cxnId="{E637D295-3851-4A4A-94EB-E126F96D7BE2}">
      <dgm:prSet/>
      <dgm:spPr/>
      <dgm:t>
        <a:bodyPr/>
        <a:lstStyle/>
        <a:p>
          <a:endParaRPr lang="es-CL"/>
        </a:p>
      </dgm:t>
    </dgm:pt>
    <dgm:pt modelId="{176AAB28-FC2A-43E1-8554-2346162612CA}">
      <dgm:prSet custT="1"/>
      <dgm:spPr/>
      <dgm:t>
        <a:bodyPr/>
        <a:lstStyle/>
        <a:p>
          <a:pPr algn="ctr"/>
          <a:endParaRPr lang="es-CL" sz="1200" dirty="0">
            <a:solidFill>
              <a:schemeClr val="tx1">
                <a:lumMod val="95000"/>
                <a:lumOff val="5000"/>
              </a:schemeClr>
            </a:solidFill>
            <a:latin typeface="+mj-lt"/>
          </a:endParaRPr>
        </a:p>
      </dgm:t>
    </dgm:pt>
    <dgm:pt modelId="{6F749AD6-351B-42BC-8C99-D81D528FBBDD}" type="parTrans" cxnId="{834A3F01-389C-4834-A96A-ABBE4C00FFC2}">
      <dgm:prSet/>
      <dgm:spPr/>
      <dgm:t>
        <a:bodyPr/>
        <a:lstStyle/>
        <a:p>
          <a:endParaRPr lang="es-CL"/>
        </a:p>
      </dgm:t>
    </dgm:pt>
    <dgm:pt modelId="{37E7AECB-7575-4C64-BA21-22C15B4D62F2}" type="sibTrans" cxnId="{834A3F01-389C-4834-A96A-ABBE4C00FFC2}">
      <dgm:prSet/>
      <dgm:spPr/>
      <dgm:t>
        <a:bodyPr/>
        <a:lstStyle/>
        <a:p>
          <a:endParaRPr lang="es-CL"/>
        </a:p>
      </dgm:t>
    </dgm:pt>
    <dgm:pt modelId="{4AEEE726-920D-4F3B-A778-F820D52A5985}">
      <dgm:prSet custT="1"/>
      <dgm:spPr/>
      <dgm:t>
        <a:bodyPr/>
        <a:lstStyle/>
        <a:p>
          <a:pPr algn="ctr">
            <a:buNone/>
          </a:pPr>
          <a:r>
            <a:rPr lang="es-CL" sz="1200" b="1" dirty="0">
              <a:solidFill>
                <a:schemeClr val="tx1">
                  <a:lumMod val="95000"/>
                  <a:lumOff val="5000"/>
                </a:schemeClr>
              </a:solidFill>
              <a:latin typeface="+mj-lt"/>
            </a:rPr>
            <a:t>Actividad 7:</a:t>
          </a:r>
        </a:p>
      </dgm:t>
    </dgm:pt>
    <dgm:pt modelId="{4F2FB6AF-1BCD-4FEA-9BC3-3965DBF969D5}" type="parTrans" cxnId="{E5587176-5A64-460D-85C3-FC310A1325C5}">
      <dgm:prSet/>
      <dgm:spPr/>
      <dgm:t>
        <a:bodyPr/>
        <a:lstStyle/>
        <a:p>
          <a:endParaRPr lang="es-CL"/>
        </a:p>
      </dgm:t>
    </dgm:pt>
    <dgm:pt modelId="{DF03F709-CEAC-4DBA-B24E-69468BBE01B3}" type="sibTrans" cxnId="{E5587176-5A64-460D-85C3-FC310A1325C5}">
      <dgm:prSet/>
      <dgm:spPr/>
      <dgm:t>
        <a:bodyPr/>
        <a:lstStyle/>
        <a:p>
          <a:endParaRPr lang="es-CL"/>
        </a:p>
      </dgm:t>
    </dgm:pt>
    <dgm:pt modelId="{10B4746F-5203-482F-B7C3-B548D0908688}">
      <dgm:prSet custT="1"/>
      <dgm:spPr/>
      <dgm:t>
        <a:bodyPr/>
        <a:lstStyle/>
        <a:p>
          <a:pPr algn="ctr"/>
          <a:r>
            <a:rPr lang="es-CL" sz="1200" dirty="0">
              <a:solidFill>
                <a:schemeClr val="tx1">
                  <a:lumMod val="95000"/>
                  <a:lumOff val="5000"/>
                </a:schemeClr>
              </a:solidFill>
              <a:latin typeface="+mj-lt"/>
            </a:rPr>
            <a:t>Pitch de Negocio (45 min.)</a:t>
          </a:r>
          <a:endParaRPr lang="es-CL" sz="1200" b="1" dirty="0">
            <a:solidFill>
              <a:schemeClr val="tx1">
                <a:lumMod val="95000"/>
                <a:lumOff val="5000"/>
              </a:schemeClr>
            </a:solidFill>
            <a:latin typeface="+mj-lt"/>
          </a:endParaRPr>
        </a:p>
      </dgm:t>
    </dgm:pt>
    <dgm:pt modelId="{AFA37C2A-7235-4A34-8DEC-EBDB43EBE9D3}" type="parTrans" cxnId="{1109FC14-B803-46CB-8CC8-DD83F7D692DF}">
      <dgm:prSet/>
      <dgm:spPr/>
      <dgm:t>
        <a:bodyPr/>
        <a:lstStyle/>
        <a:p>
          <a:endParaRPr lang="es-CL"/>
        </a:p>
      </dgm:t>
    </dgm:pt>
    <dgm:pt modelId="{67E024B9-BF26-49D8-B1EE-EE8C8ADA1193}" type="sibTrans" cxnId="{1109FC14-B803-46CB-8CC8-DD83F7D692DF}">
      <dgm:prSet/>
      <dgm:spPr/>
      <dgm:t>
        <a:bodyPr/>
        <a:lstStyle/>
        <a:p>
          <a:endParaRPr lang="es-CL"/>
        </a:p>
      </dgm:t>
    </dgm:pt>
    <dgm:pt modelId="{FCE6872E-F2A3-437C-9CC2-060EEEB470A5}">
      <dgm:prSet custT="1"/>
      <dgm:spPr/>
      <dgm:t>
        <a:bodyPr/>
        <a:lstStyle/>
        <a:p>
          <a:pPr algn="ctr">
            <a:buNone/>
          </a:pPr>
          <a:r>
            <a:rPr lang="es-CL" sz="1200" b="1" dirty="0">
              <a:solidFill>
                <a:schemeClr val="tx1">
                  <a:lumMod val="95000"/>
                  <a:lumOff val="5000"/>
                </a:schemeClr>
              </a:solidFill>
              <a:latin typeface="+mj-lt"/>
            </a:rPr>
            <a:t>Recurso:</a:t>
          </a:r>
        </a:p>
      </dgm:t>
    </dgm:pt>
    <dgm:pt modelId="{8624A509-3F21-4EE7-BFE1-545C6AA41A7A}" type="parTrans" cxnId="{069040D3-8E4B-437A-B4F8-4C7D29BA89D8}">
      <dgm:prSet/>
      <dgm:spPr/>
      <dgm:t>
        <a:bodyPr/>
        <a:lstStyle/>
        <a:p>
          <a:endParaRPr lang="es-CL"/>
        </a:p>
      </dgm:t>
    </dgm:pt>
    <dgm:pt modelId="{A9D877A8-392F-48F8-8DE2-D13A46C2E35B}" type="sibTrans" cxnId="{069040D3-8E4B-437A-B4F8-4C7D29BA89D8}">
      <dgm:prSet/>
      <dgm:spPr/>
      <dgm:t>
        <a:bodyPr/>
        <a:lstStyle/>
        <a:p>
          <a:endParaRPr lang="es-CL"/>
        </a:p>
      </dgm:t>
    </dgm:pt>
    <dgm:pt modelId="{B9A1E1C1-9853-4B92-BE4A-871509DC1FFB}">
      <dgm:prSet custT="1"/>
      <dgm:spPr/>
      <dgm:t>
        <a:bodyPr/>
        <a:lstStyle/>
        <a:p>
          <a:pPr algn="ctr"/>
          <a:endParaRPr lang="es-CL" sz="1200" b="1" dirty="0">
            <a:solidFill>
              <a:schemeClr val="tx1">
                <a:lumMod val="95000"/>
                <a:lumOff val="5000"/>
              </a:schemeClr>
            </a:solidFill>
            <a:latin typeface="+mj-lt"/>
          </a:endParaRPr>
        </a:p>
      </dgm:t>
    </dgm:pt>
    <dgm:pt modelId="{C2FA757A-7774-4B49-91E6-8EA5569EC895}" type="parTrans" cxnId="{627769F9-1418-4BEF-AEC0-6ED920DE24E4}">
      <dgm:prSet/>
      <dgm:spPr/>
      <dgm:t>
        <a:bodyPr/>
        <a:lstStyle/>
        <a:p>
          <a:endParaRPr lang="es-CL"/>
        </a:p>
      </dgm:t>
    </dgm:pt>
    <dgm:pt modelId="{7BF8D3BB-3ED5-4519-AB34-EA95C83829C6}" type="sibTrans" cxnId="{627769F9-1418-4BEF-AEC0-6ED920DE24E4}">
      <dgm:prSet/>
      <dgm:spPr/>
      <dgm:t>
        <a:bodyPr/>
        <a:lstStyle/>
        <a:p>
          <a:endParaRPr lang="es-CL"/>
        </a:p>
      </dgm:t>
    </dgm:pt>
    <dgm:pt modelId="{4E3AC541-8967-4403-8CBB-6E69F3C3DEE1}">
      <dgm:prSet custT="1"/>
      <dgm:spPr/>
      <dgm:t>
        <a:bodyPr/>
        <a:lstStyle/>
        <a:p>
          <a:pPr algn="ctr">
            <a:buFont typeface="Arial" panose="020B0604020202020204" pitchFamily="34" charset="0"/>
            <a:buChar char="•"/>
          </a:pPr>
          <a:r>
            <a:rPr lang="es-ES" sz="1200" dirty="0">
              <a:solidFill>
                <a:schemeClr val="tx1">
                  <a:lumMod val="95000"/>
                  <a:lumOff val="5000"/>
                </a:schemeClr>
              </a:solidFill>
              <a:effectLst/>
              <a:latin typeface="+mj-lt"/>
              <a:ea typeface="Open Sans" pitchFamily="2" charset="0"/>
              <a:cs typeface="Mangal" panose="02040503050203030202" pitchFamily="18" charset="0"/>
            </a:rPr>
            <a:t>Evaluación Sumativa 4 – Desarrollo y entrega</a:t>
          </a:r>
          <a:r>
            <a:rPr lang="es-CL" sz="1200" dirty="0">
              <a:solidFill>
                <a:schemeClr val="tx1">
                  <a:lumMod val="95000"/>
                  <a:lumOff val="5000"/>
                </a:schemeClr>
              </a:solidFill>
              <a:effectLst/>
              <a:latin typeface="+mj-lt"/>
              <a:ea typeface="Open Sans" pitchFamily="2" charset="0"/>
              <a:cs typeface="Mangal" panose="02040503050203030202" pitchFamily="18" charset="0"/>
            </a:rPr>
            <a:t> </a:t>
          </a: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(90 min.)</a:t>
          </a:r>
          <a:endParaRPr lang="es-CL" sz="1200" dirty="0">
            <a:solidFill>
              <a:schemeClr val="tx1">
                <a:lumMod val="95000"/>
                <a:lumOff val="5000"/>
              </a:schemeClr>
            </a:solidFill>
            <a:latin typeface="+mj-lt"/>
          </a:endParaRPr>
        </a:p>
      </dgm:t>
    </dgm:pt>
    <dgm:pt modelId="{381F2309-3DDA-485E-B161-D7CC48E56C58}" type="parTrans" cxnId="{3378C922-6670-4091-99DB-0D0E7A5917BA}">
      <dgm:prSet/>
      <dgm:spPr/>
      <dgm:t>
        <a:bodyPr/>
        <a:lstStyle/>
        <a:p>
          <a:endParaRPr lang="es-CL"/>
        </a:p>
      </dgm:t>
    </dgm:pt>
    <dgm:pt modelId="{884CEB2B-5F00-4822-9C28-D256FD408467}" type="sibTrans" cxnId="{3378C922-6670-4091-99DB-0D0E7A5917BA}">
      <dgm:prSet/>
      <dgm:spPr/>
      <dgm:t>
        <a:bodyPr/>
        <a:lstStyle/>
        <a:p>
          <a:endParaRPr lang="es-CL"/>
        </a:p>
      </dgm:t>
    </dgm:pt>
    <dgm:pt modelId="{BB3B14CC-C39F-4107-8943-39D455BD6064}">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Evaluación Sumativa 4</a:t>
          </a:r>
          <a:endParaRPr lang="es-CL" sz="1200" b="1" dirty="0">
            <a:solidFill>
              <a:schemeClr val="tx1">
                <a:lumMod val="95000"/>
                <a:lumOff val="5000"/>
              </a:schemeClr>
            </a:solidFill>
            <a:latin typeface="+mj-lt"/>
          </a:endParaRPr>
        </a:p>
      </dgm:t>
    </dgm:pt>
    <dgm:pt modelId="{14AFF3FA-DAA7-4A82-90FD-3D7D1179C439}" type="parTrans" cxnId="{7FD23DE1-53EB-4199-AE34-1228C82AD6F4}">
      <dgm:prSet/>
      <dgm:spPr/>
      <dgm:t>
        <a:bodyPr/>
        <a:lstStyle/>
        <a:p>
          <a:endParaRPr lang="es-CL"/>
        </a:p>
      </dgm:t>
    </dgm:pt>
    <dgm:pt modelId="{7AF7DE51-5CBA-41B8-A386-89A6E322EF8B}" type="sibTrans" cxnId="{7FD23DE1-53EB-4199-AE34-1228C82AD6F4}">
      <dgm:prSet/>
      <dgm:spPr/>
      <dgm:t>
        <a:bodyPr/>
        <a:lstStyle/>
        <a:p>
          <a:endParaRPr lang="es-CL"/>
        </a:p>
      </dgm:t>
    </dgm:pt>
    <dgm:pt modelId="{847707E4-539B-4D37-8217-60B456A4F5CF}">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Indicaciones Evaluación   Sumativa 4</a:t>
          </a:r>
          <a:endParaRPr lang="es-CL" sz="1200" dirty="0">
            <a:solidFill>
              <a:schemeClr val="tx1">
                <a:lumMod val="95000"/>
                <a:lumOff val="5000"/>
              </a:schemeClr>
            </a:solidFill>
            <a:latin typeface="+mj-lt"/>
          </a:endParaRPr>
        </a:p>
      </dgm:t>
    </dgm:pt>
    <dgm:pt modelId="{E6A7FEA6-AF85-4247-80BA-9E0FA530C7F5}" type="parTrans" cxnId="{21870C5C-E325-494F-A3A2-42A77A8FA566}">
      <dgm:prSet/>
      <dgm:spPr/>
      <dgm:t>
        <a:bodyPr/>
        <a:lstStyle/>
        <a:p>
          <a:endParaRPr lang="es-CL"/>
        </a:p>
      </dgm:t>
    </dgm:pt>
    <dgm:pt modelId="{BEA01F1C-5C43-4547-9FD9-314917AEC324}" type="sibTrans" cxnId="{21870C5C-E325-494F-A3A2-42A77A8FA566}">
      <dgm:prSet/>
      <dgm:spPr/>
      <dgm:t>
        <a:bodyPr/>
        <a:lstStyle/>
        <a:p>
          <a:endParaRPr lang="es-CL"/>
        </a:p>
      </dgm:t>
    </dgm:pt>
    <dgm:pt modelId="{83E68634-2CE4-49AC-9F2F-F540FD4BF0A1}">
      <dgm:prSet custT="1"/>
      <dgm:spPr/>
      <dgm:t>
        <a:bodyPr/>
        <a:lstStyle/>
        <a:p>
          <a:pPr algn="ctr"/>
          <a:r>
            <a:rPr lang="es-ES"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Cómo formular y comunicar una PV.</a:t>
          </a:r>
          <a:endPar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endParaRPr>
        </a:p>
      </dgm:t>
    </dgm:pt>
    <dgm:pt modelId="{64D960AD-2342-4D1F-953C-E51C073AF92D}" type="parTrans" cxnId="{0A532445-6CC6-46E5-9310-A12AB31B9200}">
      <dgm:prSet/>
      <dgm:spPr/>
      <dgm:t>
        <a:bodyPr/>
        <a:lstStyle/>
        <a:p>
          <a:endParaRPr lang="es-CL"/>
        </a:p>
      </dgm:t>
    </dgm:pt>
    <dgm:pt modelId="{6E64FF2B-18FF-4C1C-B121-8220C77E7BF4}" type="sibTrans" cxnId="{0A532445-6CC6-46E5-9310-A12AB31B9200}">
      <dgm:prSet/>
      <dgm:spPr/>
      <dgm:t>
        <a:bodyPr/>
        <a:lstStyle/>
        <a:p>
          <a:endParaRPr lang="es-CL"/>
        </a:p>
      </dgm:t>
    </dgm:pt>
    <dgm:pt modelId="{41539487-B2C4-4BE7-BF28-DB11EA17D046}">
      <dgm:prSet custT="1"/>
      <dgm:spPr/>
      <dgm:t>
        <a:bodyPr/>
        <a:lstStyle/>
        <a:p>
          <a:pPr algn="ctr"/>
          <a:r>
            <a:rPr lang="es-ES" sz="1200" b="0" kern="1200" dirty="0">
              <a:solidFill>
                <a:schemeClr val="tx1">
                  <a:lumMod val="95000"/>
                  <a:lumOff val="5000"/>
                </a:schemeClr>
              </a:solidFill>
              <a:latin typeface="+mj-lt"/>
            </a:rPr>
            <a:t>Pasos para crear una empresa en Chile</a:t>
          </a:r>
          <a:endParaRPr lang="es-CL" sz="1200" b="0" kern="1200" dirty="0">
            <a:solidFill>
              <a:schemeClr val="tx1">
                <a:lumMod val="95000"/>
                <a:lumOff val="5000"/>
              </a:schemeClr>
            </a:solidFill>
            <a:latin typeface="+mj-lt"/>
          </a:endParaRPr>
        </a:p>
      </dgm:t>
    </dgm:pt>
    <dgm:pt modelId="{7E8C9C6A-F49A-44B1-B253-EB96D731D184}" type="parTrans" cxnId="{4CE541D9-D1DE-44FE-BC74-CD1C2C159072}">
      <dgm:prSet/>
      <dgm:spPr/>
      <dgm:t>
        <a:bodyPr/>
        <a:lstStyle/>
        <a:p>
          <a:endParaRPr lang="es-CL"/>
        </a:p>
      </dgm:t>
    </dgm:pt>
    <dgm:pt modelId="{C4BBABE9-50B3-41FC-A488-C670C1CBC37B}" type="sibTrans" cxnId="{4CE541D9-D1DE-44FE-BC74-CD1C2C159072}">
      <dgm:prSet/>
      <dgm:spPr/>
      <dgm:t>
        <a:bodyPr/>
        <a:lstStyle/>
        <a:p>
          <a:endParaRPr lang="es-CL"/>
        </a:p>
      </dgm:t>
    </dgm:pt>
    <dgm:pt modelId="{6BFD7414-4F80-41C9-911A-17589A285497}">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Anatomía de un Pitch</a:t>
          </a:r>
        </a:p>
      </dgm:t>
    </dgm:pt>
    <dgm:pt modelId="{865D8F46-F856-4E5F-85D6-20CFABFA7782}" type="parTrans" cxnId="{A3196A42-6D2C-4151-B074-D31AC8A2DDF0}">
      <dgm:prSet/>
      <dgm:spPr/>
      <dgm:t>
        <a:bodyPr/>
        <a:lstStyle/>
        <a:p>
          <a:endParaRPr lang="es-CL"/>
        </a:p>
      </dgm:t>
    </dgm:pt>
    <dgm:pt modelId="{C34E57E5-FABA-48DB-8B36-55732631F0AF}" type="sibTrans" cxnId="{A3196A42-6D2C-4151-B074-D31AC8A2DDF0}">
      <dgm:prSet/>
      <dgm:spPr/>
      <dgm:t>
        <a:bodyPr/>
        <a:lstStyle/>
        <a:p>
          <a:endParaRPr lang="es-CL"/>
        </a:p>
      </dgm:t>
    </dgm:pt>
    <dgm:pt modelId="{E3D9948E-1439-4168-A6D8-18548F345C67}">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Audiencia de Interés</a:t>
          </a:r>
        </a:p>
      </dgm:t>
    </dgm:pt>
    <dgm:pt modelId="{0B3D5DAC-7480-4B34-B7EB-579474BB920B}" type="parTrans" cxnId="{7518AD44-BD4C-407E-90B5-94757D9115AD}">
      <dgm:prSet/>
      <dgm:spPr/>
      <dgm:t>
        <a:bodyPr/>
        <a:lstStyle/>
        <a:p>
          <a:endParaRPr lang="es-CL"/>
        </a:p>
      </dgm:t>
    </dgm:pt>
    <dgm:pt modelId="{4BFC01D4-8DC3-4FB9-95B5-1A43278C11C0}" type="sibTrans" cxnId="{7518AD44-BD4C-407E-90B5-94757D9115AD}">
      <dgm:prSet/>
      <dgm:spPr/>
      <dgm:t>
        <a:bodyPr/>
        <a:lstStyle/>
        <a:p>
          <a:endParaRPr lang="es-CL"/>
        </a:p>
      </dgm:t>
    </dgm:pt>
    <dgm:pt modelId="{6A4FF1F0-3B68-4E65-B3DB-076C57073A94}">
      <dgm:prSet custT="1"/>
      <dgm:spPr/>
      <dgm:t>
        <a:bodyPr/>
        <a:lstStyle/>
        <a:p>
          <a:pPr algn="ctr"/>
          <a:endPar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endParaRPr>
        </a:p>
      </dgm:t>
    </dgm:pt>
    <dgm:pt modelId="{B9D9A2EE-FC62-40A1-A6A6-3F0BE2AC0298}" type="parTrans" cxnId="{A048E1F5-A9E2-4386-A051-3A61D3AED5EA}">
      <dgm:prSet/>
      <dgm:spPr/>
      <dgm:t>
        <a:bodyPr/>
        <a:lstStyle/>
        <a:p>
          <a:endParaRPr lang="es-CL"/>
        </a:p>
      </dgm:t>
    </dgm:pt>
    <dgm:pt modelId="{7140A69C-9B95-4F37-AC98-28DC6582F1D6}" type="sibTrans" cxnId="{A048E1F5-A9E2-4386-A051-3A61D3AED5EA}">
      <dgm:prSet/>
      <dgm:spPr/>
      <dgm:t>
        <a:bodyPr/>
        <a:lstStyle/>
        <a:p>
          <a:endParaRPr lang="es-CL"/>
        </a:p>
      </dgm:t>
    </dgm:pt>
    <dgm:pt modelId="{F0D70558-82B2-43D3-9433-4C46504E433B}">
      <dgm:prSet phldrT="[Texto]" custT="1"/>
      <dgm:spPr>
        <a:solidFill>
          <a:srgbClr val="F2F2F2">
            <a:alpha val="90000"/>
          </a:srgbClr>
        </a:solidFill>
        <a:ln>
          <a:solidFill>
            <a:srgbClr val="F2F2F2">
              <a:alpha val="90000"/>
            </a:srgbClr>
          </a:solidFill>
        </a:ln>
      </dgm:spPr>
      <dgm:t>
        <a:bodyPr/>
        <a:lstStyle/>
        <a:p>
          <a:pPr algn="ctr"/>
          <a:r>
            <a:rPr lang="es-CL" sz="1200" dirty="0">
              <a:solidFill>
                <a:schemeClr val="tx1">
                  <a:lumMod val="95000"/>
                  <a:lumOff val="5000"/>
                </a:schemeClr>
              </a:solidFill>
              <a:latin typeface="+mj-lt"/>
            </a:rPr>
            <a:t>4.2 PV de modelo de negocio</a:t>
          </a:r>
        </a:p>
      </dgm:t>
    </dgm:pt>
    <dgm:pt modelId="{8D0397A9-8A7C-4A34-98C6-9071759E1CB9}" type="parTrans" cxnId="{3BD5D95C-C163-45EF-B9E5-83DA7A9A5A37}">
      <dgm:prSet/>
      <dgm:spPr/>
      <dgm:t>
        <a:bodyPr/>
        <a:lstStyle/>
        <a:p>
          <a:endParaRPr lang="es-CL"/>
        </a:p>
      </dgm:t>
    </dgm:pt>
    <dgm:pt modelId="{7BE6119B-9489-429C-94FA-7F43C68DB08F}" type="sibTrans" cxnId="{3BD5D95C-C163-45EF-B9E5-83DA7A9A5A37}">
      <dgm:prSet/>
      <dgm:spPr/>
      <dgm:t>
        <a:bodyPr/>
        <a:lstStyle/>
        <a:p>
          <a:endParaRPr lang="es-CL"/>
        </a:p>
      </dgm:t>
    </dgm:pt>
    <dgm:pt modelId="{94019B55-6C6A-42D6-9828-1022D03515BB}">
      <dgm:prSet custT="1"/>
      <dgm:spPr/>
      <dgm:t>
        <a:bodyPr/>
        <a:lstStyle/>
        <a:p>
          <a:pPr algn="ctr"/>
          <a:r>
            <a:rPr lang="es-CL" sz="1200" kern="1200" dirty="0">
              <a:solidFill>
                <a:schemeClr val="tx1">
                  <a:lumMod val="95000"/>
                  <a:lumOff val="5000"/>
                </a:schemeClr>
              </a:solidFill>
              <a:effectLst/>
              <a:latin typeface="Open Sans Light"/>
              <a:ea typeface="Open Sans" pitchFamily="2" charset="0"/>
              <a:cs typeface="Mangal" panose="02040503050203030202" pitchFamily="18" charset="0"/>
            </a:rPr>
            <a:t>4.4 Tu Empresa en Un Día</a:t>
          </a:r>
        </a:p>
      </dgm:t>
    </dgm:pt>
    <dgm:pt modelId="{00BD10E9-0AC8-45FC-BF5F-2422CC9D7D6F}" type="parTrans" cxnId="{0862EE49-AA95-4739-9707-1B7B55646B4A}">
      <dgm:prSet/>
      <dgm:spPr/>
      <dgm:t>
        <a:bodyPr/>
        <a:lstStyle/>
        <a:p>
          <a:endParaRPr lang="es-CL"/>
        </a:p>
      </dgm:t>
    </dgm:pt>
    <dgm:pt modelId="{CAAD96C3-9F56-489E-BC81-E452870A58BD}" type="sibTrans" cxnId="{0862EE49-AA95-4739-9707-1B7B55646B4A}">
      <dgm:prSet/>
      <dgm:spPr/>
      <dgm:t>
        <a:bodyPr/>
        <a:lstStyle/>
        <a:p>
          <a:endParaRPr lang="es-CL"/>
        </a:p>
      </dgm:t>
    </dgm:pt>
    <dgm:pt modelId="{B31E4960-46FA-484C-AEEE-4172D2DB17AE}">
      <dgm:prSet custT="1"/>
      <dgm:spPr/>
      <dgm:t>
        <a:bodyPr/>
        <a:lstStyle/>
        <a:p>
          <a:pPr algn="l"/>
          <a:endParaRPr lang="es-CL" sz="1200" dirty="0">
            <a:solidFill>
              <a:schemeClr val="tx1">
                <a:lumMod val="95000"/>
                <a:lumOff val="5000"/>
              </a:schemeClr>
            </a:solidFill>
            <a:latin typeface="+mj-lt"/>
          </a:endParaRPr>
        </a:p>
      </dgm:t>
    </dgm:pt>
    <dgm:pt modelId="{CE69A8A9-18CD-456B-9500-A1B9042ADB53}" type="parTrans" cxnId="{CED22FBE-794A-4576-86C9-9264DAAA617D}">
      <dgm:prSet/>
      <dgm:spPr/>
      <dgm:t>
        <a:bodyPr/>
        <a:lstStyle/>
        <a:p>
          <a:endParaRPr lang="es-CL"/>
        </a:p>
      </dgm:t>
    </dgm:pt>
    <dgm:pt modelId="{D05D4647-FD77-43CD-8244-CC90B2633295}" type="sibTrans" cxnId="{CED22FBE-794A-4576-86C9-9264DAAA617D}">
      <dgm:prSet/>
      <dgm:spPr/>
      <dgm:t>
        <a:bodyPr/>
        <a:lstStyle/>
        <a:p>
          <a:endParaRPr lang="es-CL"/>
        </a:p>
      </dgm:t>
    </dgm:pt>
    <dgm:pt modelId="{74032A4F-ED0A-429E-90E6-1221E3BD74DA}">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3:</a:t>
          </a:r>
          <a:endParaRPr lang="es-CL" sz="1200" dirty="0">
            <a:solidFill>
              <a:schemeClr val="tx1">
                <a:lumMod val="95000"/>
                <a:lumOff val="5000"/>
              </a:schemeClr>
            </a:solidFill>
            <a:latin typeface="+mj-lt"/>
          </a:endParaRPr>
        </a:p>
      </dgm:t>
    </dgm:pt>
    <dgm:pt modelId="{90B59D3E-A6C7-40D3-AFFA-B251699F2E02}" type="parTrans" cxnId="{4D2D13CD-C3CA-40A2-935A-AEC1C8416A51}">
      <dgm:prSet/>
      <dgm:spPr/>
      <dgm:t>
        <a:bodyPr/>
        <a:lstStyle/>
        <a:p>
          <a:endParaRPr lang="es-CL"/>
        </a:p>
      </dgm:t>
    </dgm:pt>
    <dgm:pt modelId="{62154C26-7085-4404-B7E6-5DD1BEFD4417}" type="sibTrans" cxnId="{4D2D13CD-C3CA-40A2-935A-AEC1C8416A51}">
      <dgm:prSet/>
      <dgm:spPr/>
      <dgm:t>
        <a:bodyPr/>
        <a:lstStyle/>
        <a:p>
          <a:endParaRPr lang="es-CL"/>
        </a:p>
      </dgm:t>
    </dgm:pt>
    <dgm:pt modelId="{EAC2B52C-4F4E-4D55-A3C3-C20DA69619D3}">
      <dgm:prSet custT="1"/>
      <dgm:spPr/>
      <dgm:t>
        <a:bodyPr/>
        <a:lstStyle/>
        <a:p>
          <a:pPr algn="ctr">
            <a:buFont typeface="Arial" panose="020B0604020202020204" pitchFamily="34" charset="0"/>
            <a:buChar char="•"/>
          </a:pPr>
          <a:r>
            <a:rPr lang="es-ES" sz="1200" dirty="0">
              <a:solidFill>
                <a:schemeClr val="tx1">
                  <a:lumMod val="95000"/>
                  <a:lumOff val="5000"/>
                </a:schemeClr>
              </a:solidFill>
              <a:effectLst/>
              <a:latin typeface="+mj-lt"/>
              <a:ea typeface="Open Sans" pitchFamily="2" charset="0"/>
              <a:cs typeface="Mangal" panose="02040503050203030202" pitchFamily="18" charset="0"/>
            </a:rPr>
            <a:t>Redefinición de la PV </a:t>
          </a:r>
          <a:r>
            <a:rPr lang="es-CL" sz="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dirty="0">
            <a:solidFill>
              <a:schemeClr val="tx1">
                <a:lumMod val="95000"/>
                <a:lumOff val="5000"/>
              </a:schemeClr>
            </a:solidFill>
            <a:latin typeface="+mj-lt"/>
          </a:endParaRPr>
        </a:p>
      </dgm:t>
    </dgm:pt>
    <dgm:pt modelId="{9E6B7E72-FF4D-46E6-82FA-D6DD02E94781}" type="parTrans" cxnId="{A6F2C3E6-5542-4974-9506-D4D357D236C2}">
      <dgm:prSet/>
      <dgm:spPr/>
      <dgm:t>
        <a:bodyPr/>
        <a:lstStyle/>
        <a:p>
          <a:endParaRPr lang="es-CL"/>
        </a:p>
      </dgm:t>
    </dgm:pt>
    <dgm:pt modelId="{207BA985-A8DF-4099-B2B7-E028D4C8C898}" type="sibTrans" cxnId="{A6F2C3E6-5542-4974-9506-D4D357D236C2}">
      <dgm:prSet/>
      <dgm:spPr/>
      <dgm:t>
        <a:bodyPr/>
        <a:lstStyle/>
        <a:p>
          <a:endParaRPr lang="es-CL"/>
        </a:p>
      </dgm:t>
    </dgm:pt>
    <dgm:pt modelId="{584CCDD9-0199-4F3A-B4FD-925B83497E04}">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10:</a:t>
          </a:r>
          <a:endParaRPr lang="es-CL" sz="1200" dirty="0">
            <a:solidFill>
              <a:schemeClr val="tx1">
                <a:lumMod val="95000"/>
                <a:lumOff val="5000"/>
              </a:schemeClr>
            </a:solidFill>
            <a:latin typeface="+mj-lt"/>
          </a:endParaRPr>
        </a:p>
      </dgm:t>
    </dgm:pt>
    <dgm:pt modelId="{A41F3DBA-5F22-4583-92FB-BA3F934D72D5}" type="parTrans" cxnId="{3D1B34CA-3A43-4451-B557-6EC4FDA42F4E}">
      <dgm:prSet/>
      <dgm:spPr/>
      <dgm:t>
        <a:bodyPr/>
        <a:lstStyle/>
        <a:p>
          <a:endParaRPr lang="es-CL"/>
        </a:p>
      </dgm:t>
    </dgm:pt>
    <dgm:pt modelId="{E5140F01-07E7-4CC6-9133-75CCB3C376D4}" type="sibTrans" cxnId="{3D1B34CA-3A43-4451-B557-6EC4FDA42F4E}">
      <dgm:prSet/>
      <dgm:spPr/>
      <dgm:t>
        <a:bodyPr/>
        <a:lstStyle/>
        <a:p>
          <a:endParaRPr lang="es-CL"/>
        </a:p>
      </dgm:t>
    </dgm:pt>
    <dgm:pt modelId="{3E5A5F3E-A95B-4463-9BC5-F0956D7C954E}">
      <dgm:prSet custT="1"/>
      <dgm:spPr/>
      <dgm:t>
        <a:bodyPr/>
        <a:lstStyle/>
        <a:p>
          <a:pPr algn="ctr">
            <a:buFont typeface="Arial" panose="020B0604020202020204" pitchFamily="34" charset="0"/>
            <a:buChar char="•"/>
          </a:pPr>
          <a:r>
            <a:rPr lang="es-ES" sz="1200" dirty="0">
              <a:solidFill>
                <a:schemeClr val="tx1">
                  <a:lumMod val="95000"/>
                  <a:lumOff val="5000"/>
                </a:schemeClr>
              </a:solidFill>
              <a:effectLst/>
              <a:latin typeface="+mj-lt"/>
              <a:ea typeface="Open Sans" pitchFamily="2" charset="0"/>
              <a:cs typeface="Mangal" panose="02040503050203030202" pitchFamily="18" charset="0"/>
            </a:rPr>
            <a:t>Presentación de ideas de negocio </a:t>
          </a:r>
          <a:r>
            <a:rPr lang="es-CL" sz="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dirty="0">
            <a:solidFill>
              <a:schemeClr val="tx1">
                <a:lumMod val="95000"/>
                <a:lumOff val="5000"/>
              </a:schemeClr>
            </a:solidFill>
            <a:latin typeface="+mj-lt"/>
          </a:endParaRPr>
        </a:p>
      </dgm:t>
    </dgm:pt>
    <dgm:pt modelId="{74AA4F3B-459D-4240-AB21-1F0406508572}" type="parTrans" cxnId="{9697D64C-5A54-47FA-A52F-B2A57CDE2385}">
      <dgm:prSet/>
      <dgm:spPr/>
      <dgm:t>
        <a:bodyPr/>
        <a:lstStyle/>
        <a:p>
          <a:endParaRPr lang="es-CL"/>
        </a:p>
      </dgm:t>
    </dgm:pt>
    <dgm:pt modelId="{66F71FA0-611C-41B9-A959-157058B96943}" type="sibTrans" cxnId="{9697D64C-5A54-47FA-A52F-B2A57CDE2385}">
      <dgm:prSet/>
      <dgm:spPr/>
      <dgm:t>
        <a:bodyPr/>
        <a:lstStyle/>
        <a:p>
          <a:endParaRPr lang="es-CL"/>
        </a:p>
      </dgm:t>
    </dgm:pt>
    <dgm:pt modelId="{6157A0E2-909C-4BB9-B902-ADAAB886FC0F}">
      <dgm:prSet custT="1"/>
      <dgm:spPr/>
      <dgm:t>
        <a:bodyPr/>
        <a:lstStyle/>
        <a:p>
          <a:pPr algn="ctr">
            <a:buNone/>
          </a:pPr>
          <a:r>
            <a:rPr lang="es-PE" sz="1200" b="1" kern="1200" dirty="0">
              <a:solidFill>
                <a:schemeClr val="tx1">
                  <a:lumMod val="95000"/>
                  <a:lumOff val="5000"/>
                </a:schemeClr>
              </a:solidFill>
              <a:effectLst/>
              <a:latin typeface="Open Sans Light"/>
              <a:ea typeface="Open Sans" pitchFamily="2" charset="0"/>
              <a:cs typeface="Mangal" panose="02040503050203030202" pitchFamily="18" charset="0"/>
            </a:rPr>
            <a:t>Actividad 4:</a:t>
          </a:r>
          <a:endParaRPr lang="es-CL" sz="1200" b="1" kern="1200" dirty="0">
            <a:solidFill>
              <a:schemeClr val="tx1">
                <a:lumMod val="95000"/>
                <a:lumOff val="5000"/>
              </a:schemeClr>
            </a:solidFill>
            <a:latin typeface="+mj-lt"/>
          </a:endParaRPr>
        </a:p>
      </dgm:t>
    </dgm:pt>
    <dgm:pt modelId="{41BC12E8-D042-49F0-93F4-FCBBAA49A3B6}" type="parTrans" cxnId="{2DC6D9A0-E057-4AFD-98A6-E1F79488EE53}">
      <dgm:prSet/>
      <dgm:spPr/>
      <dgm:t>
        <a:bodyPr/>
        <a:lstStyle/>
        <a:p>
          <a:endParaRPr lang="es-CL"/>
        </a:p>
      </dgm:t>
    </dgm:pt>
    <dgm:pt modelId="{70ED0F96-9EF3-4D95-A685-7A6E9013F8BB}" type="sibTrans" cxnId="{2DC6D9A0-E057-4AFD-98A6-E1F79488EE53}">
      <dgm:prSet/>
      <dgm:spPr/>
      <dgm:t>
        <a:bodyPr/>
        <a:lstStyle/>
        <a:p>
          <a:endParaRPr lang="es-CL"/>
        </a:p>
      </dgm:t>
    </dgm:pt>
    <dgm:pt modelId="{024D8920-3E3D-4A8E-A7B6-73E7520CD596}">
      <dgm:prSet custT="1"/>
      <dgm:spPr/>
      <dgm:t>
        <a:bodyPr/>
        <a:lstStyle/>
        <a:p>
          <a:pPr algn="ctr">
            <a:buFont typeface="Arial" panose="020B0604020202020204" pitchFamily="34" charset="0"/>
            <a:buChar char="•"/>
          </a:pPr>
          <a:r>
            <a:rPr lang="es-PE" sz="1200" kern="1200" dirty="0">
              <a:solidFill>
                <a:schemeClr val="tx1">
                  <a:lumMod val="95000"/>
                  <a:lumOff val="5000"/>
                </a:schemeClr>
              </a:solidFill>
              <a:effectLst/>
              <a:latin typeface="Open Sans Light"/>
              <a:ea typeface="Open Sans" pitchFamily="2" charset="0"/>
              <a:cs typeface="Mangal" panose="02040503050203030202" pitchFamily="18" charset="0"/>
            </a:rPr>
            <a:t>Formalizar un negocio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effectLst/>
            <a:latin typeface="Open Sans Light"/>
            <a:ea typeface="Open Sans" pitchFamily="2" charset="0"/>
            <a:cs typeface="Mangal" panose="02040503050203030202" pitchFamily="18" charset="0"/>
          </a:endParaRPr>
        </a:p>
      </dgm:t>
    </dgm:pt>
    <dgm:pt modelId="{0E45EB1C-CE2A-47C1-BF79-0EF3030DD2E8}" type="parTrans" cxnId="{C90E38AD-AB96-4B92-85F9-6DB6BF9941AD}">
      <dgm:prSet/>
      <dgm:spPr/>
      <dgm:t>
        <a:bodyPr/>
        <a:lstStyle/>
        <a:p>
          <a:endParaRPr lang="es-CL"/>
        </a:p>
      </dgm:t>
    </dgm:pt>
    <dgm:pt modelId="{A08BBF22-183F-4DD8-AA4F-F0A36F170FE9}" type="sibTrans" cxnId="{C90E38AD-AB96-4B92-85F9-6DB6BF9941AD}">
      <dgm:prSet/>
      <dgm:spPr/>
      <dgm:t>
        <a:bodyPr/>
        <a:lstStyle/>
        <a:p>
          <a:endParaRPr lang="es-CL"/>
        </a:p>
      </dgm:t>
    </dgm:pt>
    <dgm:pt modelId="{B7E59219-F308-4CD2-B779-E0690096666C}">
      <dgm:prSet custT="1"/>
      <dgm:spPr/>
      <dgm:t>
        <a:bodyPr/>
        <a:lstStyle/>
        <a:p>
          <a:pPr algn="ctr">
            <a:buFont typeface="Arial" panose="020B0604020202020204" pitchFamily="34" charset="0"/>
            <a:buNone/>
          </a:pPr>
          <a:endParaRPr lang="es-CL" sz="1200" kern="1200" dirty="0">
            <a:solidFill>
              <a:schemeClr val="tx1">
                <a:lumMod val="95000"/>
                <a:lumOff val="5000"/>
              </a:schemeClr>
            </a:solidFill>
            <a:effectLst/>
            <a:latin typeface="+mj-lt"/>
            <a:ea typeface="Open Sans" pitchFamily="2" charset="0"/>
            <a:cs typeface="Mangal" panose="02040503050203030202" pitchFamily="18" charset="0"/>
          </a:endParaRPr>
        </a:p>
      </dgm:t>
    </dgm:pt>
    <dgm:pt modelId="{CF22497B-2056-4C37-B866-3687477F8E02}" type="parTrans" cxnId="{5E9787AC-FE6A-4065-9A69-995CB684F613}">
      <dgm:prSet/>
      <dgm:spPr/>
      <dgm:t>
        <a:bodyPr/>
        <a:lstStyle/>
        <a:p>
          <a:endParaRPr lang="es-CL"/>
        </a:p>
      </dgm:t>
    </dgm:pt>
    <dgm:pt modelId="{61ACCE28-262D-4061-BFCF-9B1824CE18D6}" type="sibTrans" cxnId="{5E9787AC-FE6A-4065-9A69-995CB684F613}">
      <dgm:prSet/>
      <dgm:spPr/>
      <dgm:t>
        <a:bodyPr/>
        <a:lstStyle/>
        <a:p>
          <a:endParaRPr lang="es-CL"/>
        </a:p>
      </dgm:t>
    </dgm:pt>
    <dgm:pt modelId="{6A833BF2-3602-4524-8F11-8776DF0575AC}">
      <dgm:prSet custT="1"/>
      <dgm:spPr/>
      <dgm:t>
        <a:bodyPr/>
        <a:lstStyle/>
        <a:p>
          <a:pPr algn="ctr">
            <a:buFont typeface="Arial" panose="020B0604020202020204" pitchFamily="34" charset="0"/>
            <a:buChar char="•"/>
          </a:pPr>
          <a:endParaRPr lang="es-CL" sz="1200" dirty="0">
            <a:solidFill>
              <a:schemeClr val="tx1">
                <a:lumMod val="95000"/>
                <a:lumOff val="5000"/>
              </a:schemeClr>
            </a:solidFill>
            <a:latin typeface="+mj-lt"/>
          </a:endParaRPr>
        </a:p>
      </dgm:t>
    </dgm:pt>
    <dgm:pt modelId="{3577801B-D8B7-409F-ACED-8545F9D97C45}" type="parTrans" cxnId="{69A2F704-8E82-437B-92A0-6216028FD2B6}">
      <dgm:prSet/>
      <dgm:spPr/>
      <dgm:t>
        <a:bodyPr/>
        <a:lstStyle/>
        <a:p>
          <a:endParaRPr lang="es-CL"/>
        </a:p>
      </dgm:t>
    </dgm:pt>
    <dgm:pt modelId="{245FE165-7E0F-4EC5-B7CA-9DA2C95EC0F1}" type="sibTrans" cxnId="{69A2F704-8E82-437B-92A0-6216028FD2B6}">
      <dgm:prSet/>
      <dgm:spPr/>
      <dgm:t>
        <a:bodyPr/>
        <a:lstStyle/>
        <a:p>
          <a:endParaRPr lang="es-CL"/>
        </a:p>
      </dgm:t>
    </dgm:pt>
    <dgm:pt modelId="{096E3C0F-2177-4589-8605-3D57F8DC52C9}">
      <dgm:prSet custT="1"/>
      <dgm:spPr/>
      <dgm:t>
        <a:bodyPr/>
        <a:lstStyle/>
        <a:p>
          <a:pPr algn="ctr"/>
          <a:r>
            <a:rPr lang="es-CL" sz="1200" kern="1200" dirty="0">
              <a:solidFill>
                <a:schemeClr val="tx1">
                  <a:lumMod val="95000"/>
                  <a:lumOff val="5000"/>
                </a:schemeClr>
              </a:solidFill>
              <a:latin typeface="+mj-lt"/>
            </a:rPr>
            <a:t>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Sociedad para un modelo de negocio (45 min.)</a:t>
          </a:r>
        </a:p>
      </dgm:t>
    </dgm:pt>
    <dgm:pt modelId="{BFBFC748-6CA4-4F9D-8F11-48C9556CC8FA}" type="parTrans" cxnId="{B6D8FED4-1D7B-45BB-B012-A217D33D8CA6}">
      <dgm:prSet/>
      <dgm:spPr/>
      <dgm:t>
        <a:bodyPr/>
        <a:lstStyle/>
        <a:p>
          <a:endParaRPr lang="es-CL"/>
        </a:p>
      </dgm:t>
    </dgm:pt>
    <dgm:pt modelId="{4803FFA3-6F5E-4F4A-AD3F-C5FD35903728}" type="sibTrans" cxnId="{B6D8FED4-1D7B-45BB-B012-A217D33D8CA6}">
      <dgm:prSet/>
      <dgm:spPr/>
      <dgm:t>
        <a:bodyPr/>
        <a:lstStyle/>
        <a:p>
          <a:endParaRPr lang="es-CL"/>
        </a:p>
      </dgm:t>
    </dgm:pt>
    <dgm:pt modelId="{70746FD0-5478-46CF-A35F-852F935370AF}">
      <dgm:prSet custT="1"/>
      <dgm:spPr/>
      <dgm:t>
        <a:bodyPr/>
        <a:lstStyle/>
        <a:p>
          <a:pPr algn="ctr">
            <a:buFont typeface="Arial" panose="020B0604020202020204" pitchFamily="34" charset="0"/>
            <a:buNone/>
          </a:pPr>
          <a:r>
            <a:rPr lang="es-CL" sz="1200" b="1" kern="1200" dirty="0">
              <a:solidFill>
                <a:schemeClr val="tx1">
                  <a:lumMod val="95000"/>
                  <a:lumOff val="5000"/>
                </a:schemeClr>
              </a:solidFill>
              <a:latin typeface="+mj-lt"/>
            </a:rPr>
            <a:t>Actividad 6:</a:t>
          </a:r>
        </a:p>
      </dgm:t>
    </dgm:pt>
    <dgm:pt modelId="{D207FD35-2853-4CE0-BDFB-6CD4C8BAC889}" type="parTrans" cxnId="{8684C450-2F15-4E6A-8006-B806FA587EE2}">
      <dgm:prSet/>
      <dgm:spPr/>
      <dgm:t>
        <a:bodyPr/>
        <a:lstStyle/>
        <a:p>
          <a:endParaRPr lang="es-CL"/>
        </a:p>
      </dgm:t>
    </dgm:pt>
    <dgm:pt modelId="{4842AF2C-A53A-4331-A8B5-7708A9FB26C9}" type="sibTrans" cxnId="{8684C450-2F15-4E6A-8006-B806FA587EE2}">
      <dgm:prSet/>
      <dgm:spPr/>
      <dgm:t>
        <a:bodyPr/>
        <a:lstStyle/>
        <a:p>
          <a:endParaRPr lang="es-CL"/>
        </a:p>
      </dgm:t>
    </dgm:pt>
    <dgm:pt modelId="{008CBFA9-4B5E-4E66-A863-2932EBEA5AC6}">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8:</a:t>
          </a:r>
          <a:endParaRPr lang="es-CL" sz="1200" b="1" dirty="0">
            <a:solidFill>
              <a:schemeClr val="tx1">
                <a:lumMod val="95000"/>
                <a:lumOff val="5000"/>
              </a:schemeClr>
            </a:solidFill>
            <a:latin typeface="+mj-lt"/>
          </a:endParaRPr>
        </a:p>
      </dgm:t>
    </dgm:pt>
    <dgm:pt modelId="{FB40297C-F85A-4B8F-B663-7BD3BB13F1A1}" type="parTrans" cxnId="{84B2905A-607D-41C2-831D-F9D60FBA2EA2}">
      <dgm:prSet/>
      <dgm:spPr/>
      <dgm:t>
        <a:bodyPr/>
        <a:lstStyle/>
        <a:p>
          <a:endParaRPr lang="es-CL"/>
        </a:p>
      </dgm:t>
    </dgm:pt>
    <dgm:pt modelId="{29D24119-39B6-40C9-B555-81BAB6149CF0}" type="sibTrans" cxnId="{84B2905A-607D-41C2-831D-F9D60FBA2EA2}">
      <dgm:prSet/>
      <dgm:spPr/>
      <dgm:t>
        <a:bodyPr/>
        <a:lstStyle/>
        <a:p>
          <a:endParaRPr lang="es-CL"/>
        </a:p>
      </dgm:t>
    </dgm:pt>
    <dgm:pt modelId="{F6FDAEAB-A663-4EE8-B43D-B1705386E888}">
      <dgm:prSet custT="1"/>
      <dgm:spPr/>
      <dgm:t>
        <a:bodyPr/>
        <a:lstStyle/>
        <a:p>
          <a:pPr algn="ctr"/>
          <a:endParaRPr lang="es-CL" sz="1200" b="1" dirty="0">
            <a:solidFill>
              <a:schemeClr val="tx1">
                <a:lumMod val="95000"/>
                <a:lumOff val="5000"/>
              </a:schemeClr>
            </a:solidFill>
            <a:latin typeface="+mj-lt"/>
          </a:endParaRPr>
        </a:p>
      </dgm:t>
    </dgm:pt>
    <dgm:pt modelId="{5FA9A99A-258A-4046-BB35-68E0DAD8BF5D}" type="parTrans" cxnId="{558DE44B-386A-4310-B4D3-2CB7200A26D0}">
      <dgm:prSet/>
      <dgm:spPr/>
      <dgm:t>
        <a:bodyPr/>
        <a:lstStyle/>
        <a:p>
          <a:endParaRPr lang="es-CL"/>
        </a:p>
      </dgm:t>
    </dgm:pt>
    <dgm:pt modelId="{D5EAE423-A579-4EB5-8A43-6EAFCEE51EC6}" type="sibTrans" cxnId="{558DE44B-386A-4310-B4D3-2CB7200A26D0}">
      <dgm:prSet/>
      <dgm:spPr/>
      <dgm:t>
        <a:bodyPr/>
        <a:lstStyle/>
        <a:p>
          <a:endParaRPr lang="es-CL"/>
        </a:p>
      </dgm:t>
    </dgm:pt>
    <dgm:pt modelId="{6E5C4263-8DE5-4C93-910D-44844FBB94CB}">
      <dgm:prSet custT="1"/>
      <dgm:spPr/>
      <dgm:t>
        <a:bodyPr/>
        <a:lstStyle/>
        <a:p>
          <a:pPr algn="ctr"/>
          <a:r>
            <a:rPr lang="es-ES" sz="1200" dirty="0">
              <a:solidFill>
                <a:schemeClr val="tx1">
                  <a:lumMod val="95000"/>
                  <a:lumOff val="5000"/>
                </a:schemeClr>
              </a:solidFill>
              <a:effectLst/>
              <a:latin typeface="+mj-lt"/>
              <a:ea typeface="Open Sans" pitchFamily="2" charset="0"/>
              <a:cs typeface="Mangal" panose="02040503050203030202" pitchFamily="18" charset="0"/>
            </a:rPr>
            <a:t>Evaluación Sumativa 4 – Indicaciones y rúbrica </a:t>
          </a: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dirty="0">
            <a:solidFill>
              <a:schemeClr val="tx1">
                <a:lumMod val="95000"/>
                <a:lumOff val="5000"/>
              </a:schemeClr>
            </a:solidFill>
            <a:latin typeface="+mj-lt"/>
          </a:endParaRPr>
        </a:p>
      </dgm:t>
    </dgm:pt>
    <dgm:pt modelId="{0F332A07-2E75-443E-8A03-FB40C80312DF}" type="parTrans" cxnId="{0E4F63ED-2828-48E3-8F66-DBD3EC33E77A}">
      <dgm:prSet/>
      <dgm:spPr/>
      <dgm:t>
        <a:bodyPr/>
        <a:lstStyle/>
        <a:p>
          <a:endParaRPr lang="es-CL"/>
        </a:p>
      </dgm:t>
    </dgm:pt>
    <dgm:pt modelId="{C63DEB84-223D-4A44-A652-52DB53CB7CB2}" type="sibTrans" cxnId="{0E4F63ED-2828-48E3-8F66-DBD3EC33E77A}">
      <dgm:prSet/>
      <dgm:spPr/>
      <dgm:t>
        <a:bodyPr/>
        <a:lstStyle/>
        <a:p>
          <a:endParaRPr lang="es-CL"/>
        </a:p>
      </dgm:t>
    </dgm:pt>
    <dgm:pt modelId="{9CD2584A-98E7-4CFF-9F9B-545F2A27F245}">
      <dgm:prSet custT="1"/>
      <dgm:spPr/>
      <dgm:t>
        <a:bodyPr/>
        <a:lstStyle/>
        <a:p>
          <a:pPr algn="ctr">
            <a:buFont typeface="Arial" panose="020B0604020202020204" pitchFamily="34" charset="0"/>
            <a:buChar char="•"/>
          </a:pPr>
          <a:endParaRPr lang="es-CL" sz="1200" dirty="0">
            <a:solidFill>
              <a:schemeClr val="tx1">
                <a:lumMod val="95000"/>
                <a:lumOff val="5000"/>
              </a:schemeClr>
            </a:solidFill>
            <a:latin typeface="+mj-lt"/>
          </a:endParaRPr>
        </a:p>
      </dgm:t>
    </dgm:pt>
    <dgm:pt modelId="{A1CD1059-E0FC-45C8-BDCC-BC28300D2A0C}" type="parTrans" cxnId="{B4E5A014-D311-4613-9A48-A7B38D03F468}">
      <dgm:prSet/>
      <dgm:spPr/>
      <dgm:t>
        <a:bodyPr/>
        <a:lstStyle/>
        <a:p>
          <a:endParaRPr lang="es-CL"/>
        </a:p>
      </dgm:t>
    </dgm:pt>
    <dgm:pt modelId="{E0232391-82D8-41EF-BD28-88BC31AD1B37}" type="sibTrans" cxnId="{B4E5A014-D311-4613-9A48-A7B38D03F468}">
      <dgm:prSet/>
      <dgm:spPr/>
      <dgm:t>
        <a:bodyPr/>
        <a:lstStyle/>
        <a:p>
          <a:endParaRPr lang="es-CL"/>
        </a:p>
      </dgm:t>
    </dgm:pt>
    <dgm:pt modelId="{23730202-86CD-4E16-884C-33FAA3F57668}">
      <dgm:prSet custT="1"/>
      <dgm:spPr/>
      <dgm:t>
        <a:bodyPr/>
        <a:lstStyle/>
        <a:p>
          <a:pPr algn="ctr">
            <a:buFont typeface="Arial" panose="020B0604020202020204" pitchFamily="34" charset="0"/>
            <a:buNone/>
          </a:pPr>
          <a:endParaRPr lang="es-CL" sz="1200" kern="1200" dirty="0">
            <a:solidFill>
              <a:schemeClr val="tx1">
                <a:lumMod val="95000"/>
                <a:lumOff val="5000"/>
              </a:schemeClr>
            </a:solidFill>
            <a:latin typeface="+mj-lt"/>
          </a:endParaRPr>
        </a:p>
      </dgm:t>
    </dgm:pt>
    <dgm:pt modelId="{E2B80965-74ED-4A7A-961A-B47D5C755364}" type="parTrans" cxnId="{0CE2B669-217B-4C30-BFBD-5C9FFFA30D88}">
      <dgm:prSet/>
      <dgm:spPr/>
      <dgm:t>
        <a:bodyPr/>
        <a:lstStyle/>
        <a:p>
          <a:endParaRPr lang="es-CL"/>
        </a:p>
      </dgm:t>
    </dgm:pt>
    <dgm:pt modelId="{E8FF7F75-6019-40AD-A2EF-5CED0C40BCB1}" type="sibTrans" cxnId="{0CE2B669-217B-4C30-BFBD-5C9FFFA30D88}">
      <dgm:prSet/>
      <dgm:spPr/>
      <dgm:t>
        <a:bodyPr/>
        <a:lstStyle/>
        <a:p>
          <a:endParaRPr lang="es-CL"/>
        </a:p>
      </dgm:t>
    </dgm:pt>
    <dgm:pt modelId="{FA4C213E-D1F0-449B-BE67-1846833C0905}">
      <dgm:prSet custT="1"/>
      <dgm:spPr/>
      <dgm:t>
        <a:bodyPr/>
        <a:lstStyle/>
        <a:p>
          <a:pPr algn="ctr">
            <a:buNone/>
          </a:pPr>
          <a:endParaRPr lang="es-CL" sz="1200" b="1" dirty="0">
            <a:solidFill>
              <a:schemeClr val="tx1">
                <a:lumMod val="95000"/>
                <a:lumOff val="5000"/>
              </a:schemeClr>
            </a:solidFill>
            <a:latin typeface="+mj-lt"/>
          </a:endParaRPr>
        </a:p>
      </dgm:t>
    </dgm:pt>
    <dgm:pt modelId="{9C301174-A0F6-4F85-ACAB-D97A1839D689}" type="parTrans" cxnId="{D36B0E5B-C2B0-48B3-B567-8B08E25DEA9D}">
      <dgm:prSet/>
      <dgm:spPr/>
      <dgm:t>
        <a:bodyPr/>
        <a:lstStyle/>
        <a:p>
          <a:endParaRPr lang="es-CL"/>
        </a:p>
      </dgm:t>
    </dgm:pt>
    <dgm:pt modelId="{580A0AAD-C66C-4EAE-92C7-92951195C2E6}" type="sibTrans" cxnId="{D36B0E5B-C2B0-48B3-B567-8B08E25DEA9D}">
      <dgm:prSet/>
      <dgm:spPr/>
      <dgm:t>
        <a:bodyPr/>
        <a:lstStyle/>
        <a:p>
          <a:endParaRPr lang="es-CL"/>
        </a:p>
      </dgm:t>
    </dgm:pt>
    <dgm:pt modelId="{9B23A7FF-0383-43C3-9EC6-9C214AFE2854}">
      <dgm:prSet custT="1"/>
      <dgm:spPr/>
      <dgm:t>
        <a:bodyPr/>
        <a:lstStyle/>
        <a:p>
          <a:pPr algn="ctr"/>
          <a:endParaRPr lang="es-CL" sz="1200" dirty="0">
            <a:solidFill>
              <a:schemeClr val="tx1">
                <a:lumMod val="95000"/>
                <a:lumOff val="5000"/>
              </a:schemeClr>
            </a:solidFill>
            <a:latin typeface="+mj-lt"/>
          </a:endParaRPr>
        </a:p>
      </dgm:t>
    </dgm:pt>
    <dgm:pt modelId="{2D2B69C5-18B3-488B-9065-A95D0625718C}" type="parTrans" cxnId="{6BCE054F-240E-45F2-BF4B-7F6F67A8274C}">
      <dgm:prSet/>
      <dgm:spPr/>
      <dgm:t>
        <a:bodyPr/>
        <a:lstStyle/>
        <a:p>
          <a:endParaRPr lang="es-CL"/>
        </a:p>
      </dgm:t>
    </dgm:pt>
    <dgm:pt modelId="{3ECB7AEC-43CE-4192-BA74-B681D55C736D}" type="sibTrans" cxnId="{6BCE054F-240E-45F2-BF4B-7F6F67A8274C}">
      <dgm:prSet/>
      <dgm:spPr/>
      <dgm:t>
        <a:bodyPr/>
        <a:lstStyle/>
        <a:p>
          <a:endParaRPr lang="es-CL"/>
        </a:p>
      </dgm:t>
    </dgm:pt>
    <dgm:pt modelId="{062A25BA-2B17-43D3-8873-37F74C48A9EA}">
      <dgm:prSet custT="1"/>
      <dgm:spPr/>
      <dgm:t>
        <a:bodyPr/>
        <a:lstStyle/>
        <a:p>
          <a:pPr algn="ctr"/>
          <a:r>
            <a:rPr lang="es-ES" sz="1200" dirty="0">
              <a:solidFill>
                <a:schemeClr val="tx1">
                  <a:lumMod val="95000"/>
                  <a:lumOff val="5000"/>
                </a:schemeClr>
              </a:solidFill>
              <a:effectLst/>
              <a:latin typeface="+mj-lt"/>
              <a:ea typeface="Open Sans" pitchFamily="2" charset="0"/>
              <a:cs typeface="Mangal" panose="02040503050203030202" pitchFamily="18" charset="0"/>
            </a:rPr>
            <a:t>Presentación de la U4 </a:t>
          </a:r>
          <a:r>
            <a:rPr lang="es-CL" sz="1200" dirty="0">
              <a:solidFill>
                <a:schemeClr val="tx1">
                  <a:lumMod val="95000"/>
                  <a:lumOff val="5000"/>
                </a:schemeClr>
              </a:solidFill>
              <a:effectLst/>
              <a:latin typeface="+mj-lt"/>
              <a:ea typeface="Open Sans" pitchFamily="2" charset="0"/>
              <a:cs typeface="Mangal" panose="02040503050203030202" pitchFamily="18" charset="0"/>
            </a:rPr>
            <a:t>(45 min.)</a:t>
          </a:r>
          <a:endParaRPr lang="es-CL" sz="1200" dirty="0">
            <a:solidFill>
              <a:schemeClr val="tx1">
                <a:lumMod val="95000"/>
                <a:lumOff val="5000"/>
              </a:schemeClr>
            </a:solidFill>
            <a:latin typeface="+mj-lt"/>
          </a:endParaRPr>
        </a:p>
      </dgm:t>
    </dgm:pt>
    <dgm:pt modelId="{C5C609F8-4033-4EB1-B392-852FA6CEBE1A}" type="parTrans" cxnId="{49547A3A-407D-44A1-AF68-9A82FE362DEF}">
      <dgm:prSet/>
      <dgm:spPr/>
      <dgm:t>
        <a:bodyPr/>
        <a:lstStyle/>
        <a:p>
          <a:endParaRPr lang="es-CL"/>
        </a:p>
      </dgm:t>
    </dgm:pt>
    <dgm:pt modelId="{9540BCF8-0AB2-4CCA-870E-F31A1B20042B}" type="sibTrans" cxnId="{49547A3A-407D-44A1-AF68-9A82FE362DEF}">
      <dgm:prSet/>
      <dgm:spPr/>
      <dgm:t>
        <a:bodyPr/>
        <a:lstStyle/>
        <a:p>
          <a:endParaRPr lang="es-CL"/>
        </a:p>
      </dgm:t>
    </dgm:pt>
    <dgm:pt modelId="{D6579DED-75F0-44CA-8790-5C109FAC2AB3}" type="pres">
      <dgm:prSet presAssocID="{F84326D3-9FC4-48DC-B137-703EA6D12C9C}" presName="Name0" presStyleCnt="0">
        <dgm:presLayoutVars>
          <dgm:dir/>
          <dgm:animLvl val="lvl"/>
          <dgm:resizeHandles val="exact"/>
        </dgm:presLayoutVars>
      </dgm:prSet>
      <dgm:spPr/>
    </dgm:pt>
    <dgm:pt modelId="{61B352A8-6AE7-47F7-9E5C-8A617C464EEC}" type="pres">
      <dgm:prSet presAssocID="{E47F4684-6E1A-4B4C-BDF0-BBDB3750B20A}" presName="composite" presStyleCnt="0"/>
      <dgm:spPr/>
    </dgm:pt>
    <dgm:pt modelId="{E4A28209-F5F2-4F73-AC69-1CC5B839E594}" type="pres">
      <dgm:prSet presAssocID="{E47F4684-6E1A-4B4C-BDF0-BBDB3750B20A}" presName="parTx" presStyleLbl="alignNode1" presStyleIdx="0" presStyleCnt="4">
        <dgm:presLayoutVars>
          <dgm:chMax val="0"/>
          <dgm:chPref val="0"/>
          <dgm:bulletEnabled val="1"/>
        </dgm:presLayoutVars>
      </dgm:prSet>
      <dgm:spPr/>
    </dgm:pt>
    <dgm:pt modelId="{E4B51F50-7090-44B1-BA1B-7330AB66F255}" type="pres">
      <dgm:prSet presAssocID="{E47F4684-6E1A-4B4C-BDF0-BBDB3750B20A}" presName="desTx" presStyleLbl="alignAccFollowNode1" presStyleIdx="0" presStyleCnt="4">
        <dgm:presLayoutVars>
          <dgm:bulletEnabled val="1"/>
        </dgm:presLayoutVars>
      </dgm:prSet>
      <dgm:spPr/>
    </dgm:pt>
    <dgm:pt modelId="{3883121D-1002-4B2C-9879-777B6F27FDE6}" type="pres">
      <dgm:prSet presAssocID="{9A3AB2CF-2BBB-4E88-997F-E12A47A29C3D}" presName="space" presStyleCnt="0"/>
      <dgm:spPr/>
    </dgm:pt>
    <dgm:pt modelId="{8A37B5EC-266F-4121-A47F-496B00CB77CE}" type="pres">
      <dgm:prSet presAssocID="{0B4C5F6B-3C99-4276-BEDD-C36040F6D998}" presName="composite" presStyleCnt="0"/>
      <dgm:spPr/>
    </dgm:pt>
    <dgm:pt modelId="{7E8FD255-A98B-43BE-8534-BA4F4AB48EA5}" type="pres">
      <dgm:prSet presAssocID="{0B4C5F6B-3C99-4276-BEDD-C36040F6D998}" presName="parTx" presStyleLbl="alignNode1" presStyleIdx="1" presStyleCnt="4">
        <dgm:presLayoutVars>
          <dgm:chMax val="0"/>
          <dgm:chPref val="0"/>
          <dgm:bulletEnabled val="1"/>
        </dgm:presLayoutVars>
      </dgm:prSet>
      <dgm:spPr/>
    </dgm:pt>
    <dgm:pt modelId="{7AC972F5-2883-4D1F-8282-1234685ACCBA}" type="pres">
      <dgm:prSet presAssocID="{0B4C5F6B-3C99-4276-BEDD-C36040F6D998}" presName="desTx" presStyleLbl="alignAccFollowNode1" presStyleIdx="1" presStyleCnt="4">
        <dgm:presLayoutVars>
          <dgm:bulletEnabled val="1"/>
        </dgm:presLayoutVars>
      </dgm:prSet>
      <dgm:spPr/>
    </dgm:pt>
    <dgm:pt modelId="{AB7966A2-2C5A-4B54-8052-EB534F738F39}" type="pres">
      <dgm:prSet presAssocID="{5364F122-DC47-48CD-A2DA-4385A3E38D9D}" presName="space" presStyleCnt="0"/>
      <dgm:spPr/>
    </dgm:pt>
    <dgm:pt modelId="{EBB1BAD3-EE7A-4BB8-B0E7-9994FCAA8D31}" type="pres">
      <dgm:prSet presAssocID="{E3EAB637-2669-4612-A062-816639B15BBF}" presName="composite" presStyleCnt="0"/>
      <dgm:spPr/>
    </dgm:pt>
    <dgm:pt modelId="{7D6E9053-392B-43A9-9EE8-B413F09DDF65}" type="pres">
      <dgm:prSet presAssocID="{E3EAB637-2669-4612-A062-816639B15BBF}" presName="parTx" presStyleLbl="alignNode1" presStyleIdx="2" presStyleCnt="4">
        <dgm:presLayoutVars>
          <dgm:chMax val="0"/>
          <dgm:chPref val="0"/>
          <dgm:bulletEnabled val="1"/>
        </dgm:presLayoutVars>
      </dgm:prSet>
      <dgm:spPr/>
    </dgm:pt>
    <dgm:pt modelId="{E9CB0546-CE09-43D2-B479-C11E2C43DBC2}" type="pres">
      <dgm:prSet presAssocID="{E3EAB637-2669-4612-A062-816639B15BBF}" presName="desTx" presStyleLbl="alignAccFollowNode1" presStyleIdx="2" presStyleCnt="4">
        <dgm:presLayoutVars>
          <dgm:bulletEnabled val="1"/>
        </dgm:presLayoutVars>
      </dgm:prSet>
      <dgm:spPr/>
    </dgm:pt>
    <dgm:pt modelId="{7795BDB5-1BF8-494F-90B8-8B176946E593}" type="pres">
      <dgm:prSet presAssocID="{F29D1EED-661F-4AB8-AEB1-2BB990EBB5CF}" presName="space" presStyleCnt="0"/>
      <dgm:spPr/>
    </dgm:pt>
    <dgm:pt modelId="{423FC97A-449A-447A-8928-3862DE8D34A2}" type="pres">
      <dgm:prSet presAssocID="{BA54ED9F-2E4A-4127-9CE7-012223C94A56}" presName="composite" presStyleCnt="0"/>
      <dgm:spPr/>
    </dgm:pt>
    <dgm:pt modelId="{75F4306E-835E-475A-83F2-ADCE119E00A0}" type="pres">
      <dgm:prSet presAssocID="{BA54ED9F-2E4A-4127-9CE7-012223C94A56}" presName="parTx" presStyleLbl="alignNode1" presStyleIdx="3" presStyleCnt="4">
        <dgm:presLayoutVars>
          <dgm:chMax val="0"/>
          <dgm:chPref val="0"/>
          <dgm:bulletEnabled val="1"/>
        </dgm:presLayoutVars>
      </dgm:prSet>
      <dgm:spPr/>
    </dgm:pt>
    <dgm:pt modelId="{35989043-0FE5-4DF2-AC23-5AE02CF75523}" type="pres">
      <dgm:prSet presAssocID="{BA54ED9F-2E4A-4127-9CE7-012223C94A56}" presName="desTx" presStyleLbl="alignAccFollowNode1" presStyleIdx="3" presStyleCnt="4">
        <dgm:presLayoutVars>
          <dgm:bulletEnabled val="1"/>
        </dgm:presLayoutVars>
      </dgm:prSet>
      <dgm:spPr/>
    </dgm:pt>
  </dgm:ptLst>
  <dgm:cxnLst>
    <dgm:cxn modelId="{CBE9A700-7C97-4E1F-A9EF-11A86E3C8D5B}" type="presOf" srcId="{04681D30-59FF-4CFC-8245-582044466546}" destId="{E4B51F50-7090-44B1-BA1B-7330AB66F255}" srcOrd="0" destOrd="0" presId="urn:microsoft.com/office/officeart/2005/8/layout/hList1"/>
    <dgm:cxn modelId="{7493C200-043D-49BB-82D5-6156716D7BA2}" type="presOf" srcId="{41539487-B2C4-4BE7-BF28-DB11EA17D046}" destId="{7AC972F5-2883-4D1F-8282-1234685ACCBA}" srcOrd="0" destOrd="2" presId="urn:microsoft.com/office/officeart/2005/8/layout/hList1"/>
    <dgm:cxn modelId="{834A3F01-389C-4834-A96A-ABBE4C00FFC2}" srcId="{63F364A7-B0E3-4ECD-B17B-4459682F8DCE}" destId="{176AAB28-FC2A-43E1-8554-2346162612CA}" srcOrd="1" destOrd="0" parTransId="{6F749AD6-351B-42BC-8C99-D81D528FBBDD}" sibTransId="{37E7AECB-7575-4C64-BA21-22C15B4D62F2}"/>
    <dgm:cxn modelId="{C9BBF202-02D7-426A-846B-56FAA27BD9D9}" type="presOf" srcId="{F84326D3-9FC4-48DC-B137-703EA6D12C9C}" destId="{D6579DED-75F0-44CA-8790-5C109FAC2AB3}" srcOrd="0" destOrd="0" presId="urn:microsoft.com/office/officeart/2005/8/layout/hList1"/>
    <dgm:cxn modelId="{E2BD5403-95D7-433B-8C27-D686E1459F7A}" type="presOf" srcId="{70746FD0-5478-46CF-A35F-852F935370AF}" destId="{7AC972F5-2883-4D1F-8282-1234685ACCBA}" srcOrd="0" destOrd="14" presId="urn:microsoft.com/office/officeart/2005/8/layout/hList1"/>
    <dgm:cxn modelId="{6989B403-FF78-442C-B8D9-5A2F9B995E0F}" type="presOf" srcId="{A5CE5C7C-FFAE-4939-A435-C08A08B5D09D}" destId="{E4B51F50-7090-44B1-BA1B-7330AB66F255}" srcOrd="0" destOrd="4" presId="urn:microsoft.com/office/officeart/2005/8/layout/hList1"/>
    <dgm:cxn modelId="{69A2F704-8E82-437B-92A0-6216028FD2B6}" srcId="{E47F4684-6E1A-4B4C-BDF0-BBDB3750B20A}" destId="{6A833BF2-3602-4524-8F11-8776DF0575AC}" srcOrd="9" destOrd="0" parTransId="{3577801B-D8B7-409F-ACED-8545F9D97C45}" sibTransId="{245FE165-7E0F-4EC5-B7CA-9DA2C95EC0F1}"/>
    <dgm:cxn modelId="{1D299505-EE06-48F9-BD2D-2FBD0CA3A4EF}" type="presOf" srcId="{F6FDAEAB-A663-4EE8-B43D-B1705386E888}" destId="{E9CB0546-CE09-43D2-B479-C11E2C43DBC2}" srcOrd="0" destOrd="10" presId="urn:microsoft.com/office/officeart/2005/8/layout/hList1"/>
    <dgm:cxn modelId="{9A11E509-7FF3-4168-9926-4DE6125C28B7}" type="presOf" srcId="{E3D9948E-1439-4168-A6D8-18548F345C67}" destId="{E9CB0546-CE09-43D2-B479-C11E2C43DBC2}" srcOrd="0" destOrd="3" presId="urn:microsoft.com/office/officeart/2005/8/layout/hList1"/>
    <dgm:cxn modelId="{668FA50B-65D4-464D-8681-73170F312B71}" type="presOf" srcId="{B7E59219-F308-4CD2-B779-E0690096666C}" destId="{7AC972F5-2883-4D1F-8282-1234685ACCBA}" srcOrd="0" destOrd="10" presId="urn:microsoft.com/office/officeart/2005/8/layout/hList1"/>
    <dgm:cxn modelId="{41C22112-D11B-4AF6-9478-EA19763278F2}" type="presOf" srcId="{06CA4360-040C-4F22-8442-6B1ED6B39A81}" destId="{7AC972F5-2883-4D1F-8282-1234685ACCBA}" srcOrd="0" destOrd="7" presId="urn:microsoft.com/office/officeart/2005/8/layout/hList1"/>
    <dgm:cxn modelId="{B4E5A014-D311-4613-9A48-A7B38D03F468}" srcId="{BA54ED9F-2E4A-4127-9CE7-012223C94A56}" destId="{9CD2584A-98E7-4CFF-9F9B-545F2A27F245}" srcOrd="7" destOrd="0" parTransId="{A1CD1059-E0FC-45C8-BDCC-BC28300D2A0C}" sibTransId="{E0232391-82D8-41EF-BD28-88BC31AD1B37}"/>
    <dgm:cxn modelId="{5B66D814-D518-427B-9892-9B2CA5DCCB87}" srcId="{E47F4684-6E1A-4B4C-BDF0-BBDB3750B20A}" destId="{56A3500B-A501-427E-BB6E-67A4DB8C393C}" srcOrd="7" destOrd="0" parTransId="{5A581D36-1676-4928-B521-92E6D3FBF901}" sibTransId="{0CDD2233-61EB-4AFE-90CB-051225805EE0}"/>
    <dgm:cxn modelId="{1109FC14-B803-46CB-8CC8-DD83F7D692DF}" srcId="{4AEEE726-920D-4F3B-A778-F820D52A5985}" destId="{10B4746F-5203-482F-B7C3-B548D0908688}" srcOrd="0" destOrd="0" parTransId="{AFA37C2A-7235-4A34-8DEC-EBDB43EBE9D3}" sibTransId="{67E024B9-BF26-49D8-B1EE-EE8C8ADA1193}"/>
    <dgm:cxn modelId="{6336A619-24F4-4F9A-9522-96ACF1B963C4}" type="presOf" srcId="{13F2E548-F02C-4A45-B852-94DE41D2F691}" destId="{E9CB0546-CE09-43D2-B479-C11E2C43DBC2}" srcOrd="0" destOrd="1" presId="urn:microsoft.com/office/officeart/2005/8/layout/hList1"/>
    <dgm:cxn modelId="{48CC5C1A-20C7-49E0-A482-7599F85CD837}" type="presOf" srcId="{024D8920-3E3D-4A8E-A7B6-73E7520CD596}" destId="{7AC972F5-2883-4D1F-8282-1234685ACCBA}" srcOrd="0" destOrd="9" presId="urn:microsoft.com/office/officeart/2005/8/layout/hList1"/>
    <dgm:cxn modelId="{EB0FFB1B-179A-4E9F-9EB7-858BD4BA6F89}" type="presOf" srcId="{6157A0E2-909C-4BB9-B902-ADAAB886FC0F}" destId="{7AC972F5-2883-4D1F-8282-1234685ACCBA}" srcOrd="0" destOrd="8" presId="urn:microsoft.com/office/officeart/2005/8/layout/hList1"/>
    <dgm:cxn modelId="{4A06A21E-B130-439E-9A58-818B95190351}" type="presOf" srcId="{096E3C0F-2177-4589-8605-3D57F8DC52C9}" destId="{7AC972F5-2883-4D1F-8282-1234685ACCBA}" srcOrd="0" destOrd="15" presId="urn:microsoft.com/office/officeart/2005/8/layout/hList1"/>
    <dgm:cxn modelId="{3BAFAD20-C40A-440C-8180-90C0680DB118}" type="presOf" srcId="{4E3AC541-8967-4403-8CBB-6E69F3C3DEE1}" destId="{35989043-0FE5-4DF2-AC23-5AE02CF75523}" srcOrd="0" destOrd="7" presId="urn:microsoft.com/office/officeart/2005/8/layout/hList1"/>
    <dgm:cxn modelId="{3378C922-6670-4091-99DB-0D0E7A5917BA}" srcId="{BA54ED9F-2E4A-4127-9CE7-012223C94A56}" destId="{4E3AC541-8967-4403-8CBB-6E69F3C3DEE1}" srcOrd="6" destOrd="0" parTransId="{381F2309-3DDA-485E-B161-D7CC48E56C58}" sibTransId="{884CEB2B-5F00-4822-9C28-D256FD408467}"/>
    <dgm:cxn modelId="{EE7ACD25-BD61-43B9-A704-0F92A5BC9880}" type="presOf" srcId="{B4E9BF11-54E7-4F7B-9CA0-4FF0DC489012}" destId="{E4B51F50-7090-44B1-BA1B-7330AB66F255}" srcOrd="0" destOrd="8" presId="urn:microsoft.com/office/officeart/2005/8/layout/hList1"/>
    <dgm:cxn modelId="{16E17926-C3CB-4F89-9FB4-D1B77CFEBAD1}" type="presOf" srcId="{EC37DD99-329B-437E-B731-C67505155A09}" destId="{7AC972F5-2883-4D1F-8282-1234685ACCBA}" srcOrd="0" destOrd="1" presId="urn:microsoft.com/office/officeart/2005/8/layout/hList1"/>
    <dgm:cxn modelId="{4E7F7628-6F32-4CFE-A305-DEA90F369712}" srcId="{E47F4684-6E1A-4B4C-BDF0-BBDB3750B20A}" destId="{B4E9BF11-54E7-4F7B-9CA0-4FF0DC489012}" srcOrd="4" destOrd="0" parTransId="{00AF9FAF-2F0A-42A5-8071-5F833E09C6EF}" sibTransId="{D882215F-2FCD-4E20-8BE4-0A7CFD6CAAE1}"/>
    <dgm:cxn modelId="{14D57030-7ABE-40B2-B3A7-E30AFF430C86}" srcId="{0B4C5F6B-3C99-4276-BEDD-C36040F6D998}" destId="{7BB5FAC8-9A75-4AB7-B772-837F777E6087}" srcOrd="6" destOrd="0" parTransId="{8971C2C2-270F-4513-918B-F025B86C682F}" sibTransId="{31F96C2B-8D71-41F6-8475-7030C1E2C4C6}"/>
    <dgm:cxn modelId="{1EED2C32-74F8-4E12-BF51-3D602808DCAE}" type="presOf" srcId="{6A4FF1F0-3B68-4E65-B3DB-076C57073A94}" destId="{E9CB0546-CE09-43D2-B479-C11E2C43DBC2}" srcOrd="0" destOrd="4" presId="urn:microsoft.com/office/officeart/2005/8/layout/hList1"/>
    <dgm:cxn modelId="{6AD22234-5C48-42BF-958C-DF1542E933F8}" type="presOf" srcId="{B9A1E1C1-9853-4B92-BE4A-871509DC1FFB}" destId="{35989043-0FE5-4DF2-AC23-5AE02CF75523}" srcOrd="0" destOrd="2" presId="urn:microsoft.com/office/officeart/2005/8/layout/hList1"/>
    <dgm:cxn modelId="{2CBB2435-864F-4C9B-859D-2729BE1EC9D1}" srcId="{E47F4684-6E1A-4B4C-BDF0-BBDB3750B20A}" destId="{A5CE5C7C-FFAE-4939-A435-C08A08B5D09D}" srcOrd="2" destOrd="0" parTransId="{0DB1EABB-38FB-4811-B27F-8E1FC261CF8A}" sibTransId="{AD47A486-26AD-45F6-828C-11FEB361AD54}"/>
    <dgm:cxn modelId="{F2278135-20B8-4928-958B-58087BC89DE1}" srcId="{04681D30-59FF-4CFC-8245-582044466546}" destId="{647E57A4-20E3-45BC-BD6D-99FC110F31EF}" srcOrd="0" destOrd="0" parTransId="{94DA214F-00CB-43BF-A5F3-90AD5846047C}" sibTransId="{519C5145-D9A8-440D-B476-51DAB4DE7CF3}"/>
    <dgm:cxn modelId="{26CB1439-3627-4BCE-90A0-75DC458B42CB}" type="presOf" srcId="{6E5C4263-8DE5-4C93-910D-44844FBB94CB}" destId="{E9CB0546-CE09-43D2-B479-C11E2C43DBC2}" srcOrd="0" destOrd="12" presId="urn:microsoft.com/office/officeart/2005/8/layout/hList1"/>
    <dgm:cxn modelId="{49547A3A-407D-44A1-AF68-9A82FE362DEF}" srcId="{E47F4684-6E1A-4B4C-BDF0-BBDB3750B20A}" destId="{062A25BA-2B17-43D3-8873-37F74C48A9EA}" srcOrd="5" destOrd="0" parTransId="{C5C609F8-4033-4EB1-B392-852FA6CEBE1A}" sibTransId="{9540BCF8-0AB2-4CCA-870E-F31A1B20042B}"/>
    <dgm:cxn modelId="{80EC843A-5C0C-45FE-97AF-F9BF90092681}" srcId="{ABBCEC86-93DA-45D6-996D-27E8D0F6414F}" destId="{06CA4360-040C-4F22-8442-6B1ED6B39A81}" srcOrd="2" destOrd="0" parTransId="{17091DA4-80DF-4185-B1BE-21D9F5A04C9F}" sibTransId="{93DEF155-3697-4FF3-B53C-9AD8E71D3CC0}"/>
    <dgm:cxn modelId="{9E61A63B-5AFD-485D-9BBB-935BA5A06BAC}" type="presOf" srcId="{B31E4960-46FA-484C-AEEE-4172D2DB17AE}" destId="{35989043-0FE5-4DF2-AC23-5AE02CF75523}" srcOrd="0" destOrd="5" presId="urn:microsoft.com/office/officeart/2005/8/layout/hList1"/>
    <dgm:cxn modelId="{D36B0E5B-C2B0-48B3-B567-8B08E25DEA9D}" srcId="{E47F4684-6E1A-4B4C-BDF0-BBDB3750B20A}" destId="{FA4C213E-D1F0-449B-BE67-1846833C0905}" srcOrd="6" destOrd="0" parTransId="{9C301174-A0F6-4F85-ACAB-D97A1839D689}" sibTransId="{580A0AAD-C66C-4EAE-92C7-92951195C2E6}"/>
    <dgm:cxn modelId="{21870C5C-E325-494F-A3A2-42A77A8FA566}" srcId="{BA54ED9F-2E4A-4127-9CE7-012223C94A56}" destId="{847707E4-539B-4D37-8217-60B456A4F5CF}" srcOrd="3" destOrd="0" parTransId="{E6A7FEA6-AF85-4247-80BA-9E0FA530C7F5}" sibTransId="{BEA01F1C-5C43-4547-9FD9-314917AEC324}"/>
    <dgm:cxn modelId="{3BD5D95C-C163-45EF-B9E5-83DA7A9A5A37}" srcId="{A5CE5C7C-FFAE-4939-A435-C08A08B5D09D}" destId="{F0D70558-82B2-43D3-9433-4C46504E433B}" srcOrd="1" destOrd="0" parTransId="{8D0397A9-8A7C-4A34-98C6-9071759E1CB9}" sibTransId="{7BE6119B-9489-429C-94FA-7F43C68DB08F}"/>
    <dgm:cxn modelId="{FBCF4942-61D5-44B8-90F5-3B545B9B0564}" srcId="{BA54ED9F-2E4A-4127-9CE7-012223C94A56}" destId="{B0D7E8AE-17ED-4069-BEDF-7CAA5CE3F4D1}" srcOrd="5" destOrd="0" parTransId="{C600A8A2-8B1B-40B0-B441-AF442B9A4284}" sibTransId="{DB4F6852-B22D-418B-A89A-DCB76D1E75EF}"/>
    <dgm:cxn modelId="{A3196A42-6D2C-4151-B074-D31AC8A2DDF0}" srcId="{B6F353B6-4D26-4BAC-8EF0-095736A408DB}" destId="{6BFD7414-4F80-41C9-911A-17589A285497}" srcOrd="1" destOrd="0" parTransId="{865D8F46-F856-4E5F-85D6-20CFABFA7782}" sibTransId="{C34E57E5-FABA-48DB-8B36-55732631F0AF}"/>
    <dgm:cxn modelId="{33FA8744-F2ED-40E4-B72F-5D1BDA38B4F1}" type="presOf" srcId="{9CD2584A-98E7-4CFF-9F9B-545F2A27F245}" destId="{35989043-0FE5-4DF2-AC23-5AE02CF75523}" srcOrd="0" destOrd="8" presId="urn:microsoft.com/office/officeart/2005/8/layout/hList1"/>
    <dgm:cxn modelId="{7518AD44-BD4C-407E-90B5-94757D9115AD}" srcId="{E3EAB637-2669-4612-A062-816639B15BBF}" destId="{E3D9948E-1439-4168-A6D8-18548F345C67}" srcOrd="1" destOrd="0" parTransId="{0B3D5DAC-7480-4B34-B7EB-579474BB920B}" sibTransId="{4BFC01D4-8DC3-4FB9-95B5-1A43278C11C0}"/>
    <dgm:cxn modelId="{3023CA44-EEBD-4A2A-BBB4-8179221D4419}" type="presOf" srcId="{F0D70558-82B2-43D3-9433-4C46504E433B}" destId="{E4B51F50-7090-44B1-BA1B-7330AB66F255}" srcOrd="0" destOrd="6" presId="urn:microsoft.com/office/officeart/2005/8/layout/hList1"/>
    <dgm:cxn modelId="{0A532445-6CC6-46E5-9310-A12AB31B9200}" srcId="{04681D30-59FF-4CFC-8245-582044466546}" destId="{83E68634-2CE4-49AC-9F2F-F540FD4BF0A1}" srcOrd="1" destOrd="0" parTransId="{64D960AD-2342-4D1F-953C-E51C073AF92D}" sibTransId="{6E64FF2B-18FF-4C1C-B121-8220C77E7BF4}"/>
    <dgm:cxn modelId="{BA576066-522D-4E0B-8574-A25A1126624B}" srcId="{F84326D3-9FC4-48DC-B137-703EA6D12C9C}" destId="{0B4C5F6B-3C99-4276-BEDD-C36040F6D998}" srcOrd="1" destOrd="0" parTransId="{B3C76931-3C31-4D98-9E70-D7D91EEFE6AC}" sibTransId="{5364F122-DC47-48CD-A2DA-4385A3E38D9D}"/>
    <dgm:cxn modelId="{0DF09869-4D72-4252-A508-30C4E5AEB9EE}" type="presOf" srcId="{E47F4684-6E1A-4B4C-BDF0-BBDB3750B20A}" destId="{E4A28209-F5F2-4F73-AC69-1CC5B839E594}" srcOrd="0" destOrd="0" presId="urn:microsoft.com/office/officeart/2005/8/layout/hList1"/>
    <dgm:cxn modelId="{0CE2B669-217B-4C30-BFBD-5C9FFFA30D88}" srcId="{0B4C5F6B-3C99-4276-BEDD-C36040F6D998}" destId="{23730202-86CD-4E16-884C-33FAA3F57668}" srcOrd="7" destOrd="0" parTransId="{E2B80965-74ED-4A7A-961A-B47D5C755364}" sibTransId="{E8FF7F75-6019-40AD-A2EF-5CED0C40BCB1}"/>
    <dgm:cxn modelId="{0862EE49-AA95-4739-9707-1B7B55646B4A}" srcId="{ABBCEC86-93DA-45D6-996D-27E8D0F6414F}" destId="{94019B55-6C6A-42D6-9828-1022D03515BB}" srcOrd="1" destOrd="0" parTransId="{00BD10E9-0AC8-45FC-BF5F-2422CC9D7D6F}" sibTransId="{CAAD96C3-9F56-489E-BC81-E452870A58BD}"/>
    <dgm:cxn modelId="{1A5EE36B-69C6-44CE-B7AC-3CD600E87915}" type="presOf" srcId="{9B23A7FF-0383-43C3-9EC6-9C214AFE2854}" destId="{E4B51F50-7090-44B1-BA1B-7330AB66F255}" srcOrd="0" destOrd="7" presId="urn:microsoft.com/office/officeart/2005/8/layout/hList1"/>
    <dgm:cxn modelId="{558DE44B-386A-4310-B4D3-2CB7200A26D0}" srcId="{4AEEE726-920D-4F3B-A778-F820D52A5985}" destId="{F6FDAEAB-A663-4EE8-B43D-B1705386E888}" srcOrd="1" destOrd="0" parTransId="{5FA9A99A-258A-4046-BB35-68E0DAD8BF5D}" sibTransId="{D5EAE423-A579-4EB5-8A43-6EAFCEE51EC6}"/>
    <dgm:cxn modelId="{74D80D4C-46F7-45C0-AD16-EA7D62ED358D}" type="presOf" srcId="{E3EAB637-2669-4612-A062-816639B15BBF}" destId="{7D6E9053-392B-43A9-9EE8-B413F09DDF65}" srcOrd="0" destOrd="0" presId="urn:microsoft.com/office/officeart/2005/8/layout/hList1"/>
    <dgm:cxn modelId="{B62BA36C-3D4E-4247-9078-9E350ECCC4A1}" type="presOf" srcId="{847707E4-539B-4D37-8217-60B456A4F5CF}" destId="{35989043-0FE5-4DF2-AC23-5AE02CF75523}" srcOrd="0" destOrd="4" presId="urn:microsoft.com/office/officeart/2005/8/layout/hList1"/>
    <dgm:cxn modelId="{9697D64C-5A54-47FA-A52F-B2A57CDE2385}" srcId="{584CCDD9-0199-4F3A-B4FD-925B83497E04}" destId="{3E5A5F3E-A95B-4463-9BC5-F0956D7C954E}" srcOrd="0" destOrd="0" parTransId="{74AA4F3B-459D-4240-AB21-1F0406508572}" sibTransId="{66F71FA0-611C-41B9-A959-157058B96943}"/>
    <dgm:cxn modelId="{894C1C6D-4DF3-4D0D-B92A-480E8C4D95E1}" type="presOf" srcId="{176AAB28-FC2A-43E1-8554-2346162612CA}" destId="{E9CB0546-CE09-43D2-B479-C11E2C43DBC2}" srcOrd="0" destOrd="7" presId="urn:microsoft.com/office/officeart/2005/8/layout/hList1"/>
    <dgm:cxn modelId="{6BCE054F-240E-45F2-BF4B-7F6F67A8274C}" srcId="{E47F4684-6E1A-4B4C-BDF0-BBDB3750B20A}" destId="{9B23A7FF-0383-43C3-9EC6-9C214AFE2854}" srcOrd="3" destOrd="0" parTransId="{2D2B69C5-18B3-488B-9065-A95D0625718C}" sibTransId="{3ECB7AEC-43CE-4192-BA74-B681D55C736D}"/>
    <dgm:cxn modelId="{C766A44F-854D-487B-86FF-9708FFA30021}" srcId="{B6F353B6-4D26-4BAC-8EF0-095736A408DB}" destId="{13F2E548-F02C-4A45-B852-94DE41D2F691}" srcOrd="0" destOrd="0" parTransId="{E2C59DB0-60B3-43EE-AE4D-5838AE2E7E77}" sibTransId="{29E0DFAC-2572-42F6-BD4D-293C2ACC41C8}"/>
    <dgm:cxn modelId="{6D75C94F-E24A-4B30-A9E8-9AB764C19B14}" type="presOf" srcId="{56A3500B-A501-427E-BB6E-67A4DB8C393C}" destId="{E4B51F50-7090-44B1-BA1B-7330AB66F255}" srcOrd="0" destOrd="11" presId="urn:microsoft.com/office/officeart/2005/8/layout/hList1"/>
    <dgm:cxn modelId="{78042650-C770-47F7-A306-8951D9623EF0}" type="presOf" srcId="{63F364A7-B0E3-4ECD-B17B-4459682F8DCE}" destId="{E9CB0546-CE09-43D2-B479-C11E2C43DBC2}" srcOrd="0" destOrd="5" presId="urn:microsoft.com/office/officeart/2005/8/layout/hList1"/>
    <dgm:cxn modelId="{8684C450-2F15-4E6A-8006-B806FA587EE2}" srcId="{0B4C5F6B-3C99-4276-BEDD-C36040F6D998}" destId="{70746FD0-5478-46CF-A35F-852F935370AF}" srcOrd="8" destOrd="0" parTransId="{D207FD35-2853-4CE0-BDFB-6CD4C8BAC889}" sibTransId="{4842AF2C-A53A-4331-A8B5-7708A9FB26C9}"/>
    <dgm:cxn modelId="{C1A41271-4C8F-4E29-A5D8-30BA404FD32B}" type="presOf" srcId="{AC2D5872-F923-4037-9BE1-A77A6143030E}" destId="{E9CB0546-CE09-43D2-B479-C11E2C43DBC2}" srcOrd="0" destOrd="6" presId="urn:microsoft.com/office/officeart/2005/8/layout/hList1"/>
    <dgm:cxn modelId="{959C4353-B0F5-45C7-80A2-362B72037AF8}" srcId="{0B4C5F6B-3C99-4276-BEDD-C36040F6D998}" destId="{C1E9D806-BA3B-4EBD-BCEE-B896C094F4A8}" srcOrd="0" destOrd="0" parTransId="{354F576B-03EA-4DE9-832B-95798CB269D0}" sibTransId="{09FE8383-1930-42E7-A913-A876264AF5CA}"/>
    <dgm:cxn modelId="{A4A67A73-0657-4973-816C-C5F6420F0BEB}" type="presOf" srcId="{3E5A5F3E-A95B-4463-9BC5-F0956D7C954E}" destId="{35989043-0FE5-4DF2-AC23-5AE02CF75523}" srcOrd="0" destOrd="10" presId="urn:microsoft.com/office/officeart/2005/8/layout/hList1"/>
    <dgm:cxn modelId="{0921F254-02B8-434E-9530-2536FC955720}" srcId="{C1E9D806-BA3B-4EBD-BCEE-B896C094F4A8}" destId="{EC37DD99-329B-437E-B731-C67505155A09}" srcOrd="0" destOrd="0" parTransId="{BD74AFE2-AFA2-469D-82E8-54E8B108EA19}" sibTransId="{AFB4D948-D60C-4DA6-AA6A-8C10C6C8F149}"/>
    <dgm:cxn modelId="{E5587176-5A64-460D-85C3-FC310A1325C5}" srcId="{E3EAB637-2669-4612-A062-816639B15BBF}" destId="{4AEEE726-920D-4F3B-A778-F820D52A5985}" srcOrd="3" destOrd="0" parTransId="{4F2FB6AF-1BCD-4FEA-9BC3-3965DBF969D5}" sibTransId="{DF03F709-CEAC-4DBA-B24E-69468BBE01B3}"/>
    <dgm:cxn modelId="{2D650358-B095-4C03-A82C-202C65444FDD}" type="presOf" srcId="{83E68634-2CE4-49AC-9F2F-F540FD4BF0A1}" destId="{E4B51F50-7090-44B1-BA1B-7330AB66F255}" srcOrd="0" destOrd="2" presId="urn:microsoft.com/office/officeart/2005/8/layout/hList1"/>
    <dgm:cxn modelId="{C92C055A-15DE-44B2-A5D2-3A7D347266EB}" type="presOf" srcId="{FA4C213E-D1F0-449B-BE67-1846833C0905}" destId="{E4B51F50-7090-44B1-BA1B-7330AB66F255}" srcOrd="0" destOrd="10" presId="urn:microsoft.com/office/officeart/2005/8/layout/hList1"/>
    <dgm:cxn modelId="{3FB46A7A-2904-477E-8B81-54306F6768FA}" type="presOf" srcId="{B6F353B6-4D26-4BAC-8EF0-095736A408DB}" destId="{E9CB0546-CE09-43D2-B479-C11E2C43DBC2}" srcOrd="0" destOrd="0" presId="urn:microsoft.com/office/officeart/2005/8/layout/hList1"/>
    <dgm:cxn modelId="{84B2905A-607D-41C2-831D-F9D60FBA2EA2}" srcId="{4AEEE726-920D-4F3B-A778-F820D52A5985}" destId="{008CBFA9-4B5E-4E66-A863-2932EBEA5AC6}" srcOrd="2" destOrd="0" parTransId="{FB40297C-F85A-4B8F-B663-7BD3BB13F1A1}" sibTransId="{29D24119-39B6-40C9-B555-81BAB6149CF0}"/>
    <dgm:cxn modelId="{C8000986-E43C-4575-9C6B-EDBCA760FD1D}" srcId="{E3EAB637-2669-4612-A062-816639B15BBF}" destId="{63F364A7-B0E3-4ECD-B17B-4459682F8DCE}" srcOrd="2" destOrd="0" parTransId="{462F7783-9A69-477F-94B7-14B3205726A0}" sibTransId="{55BE5EE2-CB64-4659-A9C2-E9124D2153FC}"/>
    <dgm:cxn modelId="{58B3B587-2239-4683-8856-6157EECC8650}" type="presOf" srcId="{647E57A4-20E3-45BC-BD6D-99FC110F31EF}" destId="{E4B51F50-7090-44B1-BA1B-7330AB66F255}" srcOrd="0" destOrd="1" presId="urn:microsoft.com/office/officeart/2005/8/layout/hList1"/>
    <dgm:cxn modelId="{BBDDF487-DAD8-4084-B19A-1141D3C712E1}" type="presOf" srcId="{BA54ED9F-2E4A-4127-9CE7-012223C94A56}" destId="{75F4306E-835E-475A-83F2-ADCE119E00A0}" srcOrd="0" destOrd="0" presId="urn:microsoft.com/office/officeart/2005/8/layout/hList1"/>
    <dgm:cxn modelId="{1115768C-5EFF-473C-BFFB-C52C9CDBC843}" type="presOf" srcId="{CDA6D061-7CFC-4C84-8E1B-5DF250C81711}" destId="{7AC972F5-2883-4D1F-8282-1234685ACCBA}" srcOrd="0" destOrd="12" presId="urn:microsoft.com/office/officeart/2005/8/layout/hList1"/>
    <dgm:cxn modelId="{2738418D-E9C5-47EE-96E6-0FACCD00896F}" type="presOf" srcId="{EAC2B52C-4F4E-4D55-A3C3-C20DA69619D3}" destId="{E4B51F50-7090-44B1-BA1B-7330AB66F255}" srcOrd="0" destOrd="15" presId="urn:microsoft.com/office/officeart/2005/8/layout/hList1"/>
    <dgm:cxn modelId="{8EC3668D-192C-413E-AEEC-32B3CB402C0F}" type="presOf" srcId="{94019B55-6C6A-42D6-9828-1022D03515BB}" destId="{7AC972F5-2883-4D1F-8282-1234685ACCBA}" srcOrd="0" destOrd="6" presId="urn:microsoft.com/office/officeart/2005/8/layout/hList1"/>
    <dgm:cxn modelId="{74293390-17AD-4A5B-8EDB-FCBEF2B13C3D}" srcId="{0B4C5F6B-3C99-4276-BEDD-C36040F6D998}" destId="{ABBCEC86-93DA-45D6-996D-27E8D0F6414F}" srcOrd="2" destOrd="0" parTransId="{D3CA38F4-8CA9-4FD6-8F17-550762444F00}" sibTransId="{54F31B2E-E0EB-4482-9CA2-6C4E49E68B99}"/>
    <dgm:cxn modelId="{6AF93D95-8923-4D95-AA6F-BA7A6B01AC7D}" type="presOf" srcId="{7BB5FAC8-9A75-4AB7-B772-837F777E6087}" destId="{7AC972F5-2883-4D1F-8282-1234685ACCBA}" srcOrd="0" destOrd="11" presId="urn:microsoft.com/office/officeart/2005/8/layout/hList1"/>
    <dgm:cxn modelId="{E637D295-3851-4A4A-94EB-E126F96D7BE2}" srcId="{63F364A7-B0E3-4ECD-B17B-4459682F8DCE}" destId="{AC2D5872-F923-4037-9BE1-A77A6143030E}" srcOrd="0" destOrd="0" parTransId="{50851F86-4ED2-4BFE-BD59-DBDD4DC7D5B4}" sibTransId="{A19FB464-0A52-4175-B021-3DD5FAB4D87F}"/>
    <dgm:cxn modelId="{3925C996-7900-452D-AAD5-F9F6554F39D1}" srcId="{A5CE5C7C-FFAE-4939-A435-C08A08B5D09D}" destId="{5BBC32FD-1136-4F06-9AF4-800BED3EE686}" srcOrd="0" destOrd="0" parTransId="{8EA4D425-5ED0-489D-B170-FC66963D0589}" sibTransId="{D2E0D4A2-A2BF-4E57-90B9-A15BBA4F9A84}"/>
    <dgm:cxn modelId="{FE91CA97-BAD0-4190-BBBF-45EC904E1052}" type="presOf" srcId="{584CCDD9-0199-4F3A-B4FD-925B83497E04}" destId="{35989043-0FE5-4DF2-AC23-5AE02CF75523}" srcOrd="0" destOrd="9" presId="urn:microsoft.com/office/officeart/2005/8/layout/hList1"/>
    <dgm:cxn modelId="{0B00A89B-8857-44B2-82EA-39E3D57B124D}" srcId="{E47F4684-6E1A-4B4C-BDF0-BBDB3750B20A}" destId="{04681D30-59FF-4CFC-8245-582044466546}" srcOrd="0" destOrd="0" parTransId="{7BC54FAA-1A9B-4D16-AB68-645413A1950C}" sibTransId="{ED5B9054-1EDC-471D-83A6-8D6570D4FBCE}"/>
    <dgm:cxn modelId="{2DC6D9A0-E057-4AFD-98A6-E1F79488EE53}" srcId="{0B4C5F6B-3C99-4276-BEDD-C36040F6D998}" destId="{6157A0E2-909C-4BB9-B902-ADAAB886FC0F}" srcOrd="3" destOrd="0" parTransId="{41BC12E8-D042-49F0-93F4-FCBBAA49A3B6}" sibTransId="{70ED0F96-9EF3-4D95-A685-7A6E9013F8BB}"/>
    <dgm:cxn modelId="{9633CAA1-EA30-44B0-9ACC-D47D3AE228F7}" type="presOf" srcId="{ABBCEC86-93DA-45D6-996D-27E8D0F6414F}" destId="{7AC972F5-2883-4D1F-8282-1234685ACCBA}" srcOrd="0" destOrd="4" presId="urn:microsoft.com/office/officeart/2005/8/layout/hList1"/>
    <dgm:cxn modelId="{4FA17EA4-77BA-4751-976B-A9141E5710BD}" type="presOf" srcId="{008CBFA9-4B5E-4E66-A863-2932EBEA5AC6}" destId="{E9CB0546-CE09-43D2-B479-C11E2C43DBC2}" srcOrd="0" destOrd="11" presId="urn:microsoft.com/office/officeart/2005/8/layout/hList1"/>
    <dgm:cxn modelId="{E01608AA-B667-4A5F-86D5-31C9EFCCFD2F}" type="presOf" srcId="{0B4C5F6B-3C99-4276-BEDD-C36040F6D998}" destId="{7E8FD255-A98B-43BE-8534-BA4F4AB48EA5}" srcOrd="0" destOrd="0" presId="urn:microsoft.com/office/officeart/2005/8/layout/hList1"/>
    <dgm:cxn modelId="{5E9787AC-FE6A-4065-9A69-995CB684F613}" srcId="{0B4C5F6B-3C99-4276-BEDD-C36040F6D998}" destId="{B7E59219-F308-4CD2-B779-E0690096666C}" srcOrd="5" destOrd="0" parTransId="{CF22497B-2056-4C37-B866-3687477F8E02}" sibTransId="{61ACCE28-262D-4061-BFCF-9B1824CE18D6}"/>
    <dgm:cxn modelId="{C90E38AD-AB96-4B92-85F9-6DB6BF9941AD}" srcId="{0B4C5F6B-3C99-4276-BEDD-C36040F6D998}" destId="{024D8920-3E3D-4A8E-A7B6-73E7520CD596}" srcOrd="4" destOrd="0" parTransId="{0E45EB1C-CE2A-47C1-BF79-0EF3030DD2E8}" sibTransId="{A08BBF22-183F-4DD8-AA4F-F0A36F170FE9}"/>
    <dgm:cxn modelId="{7B3966B4-47B2-4ABC-9262-020BC32C1C86}" srcId="{E47F4684-6E1A-4B4C-BDF0-BBDB3750B20A}" destId="{A13204CE-956A-4B83-A67D-C2F1F723A7AA}" srcOrd="8" destOrd="0" parTransId="{CEBAE101-80D0-4034-AEEF-D1897DD4DC95}" sibTransId="{12592E83-1135-4CE4-A3F7-FCE3DC77C692}"/>
    <dgm:cxn modelId="{D23AA8B7-4BE2-4C59-9622-73DBB8232A4D}" srcId="{ABBCEC86-93DA-45D6-996D-27E8D0F6414F}" destId="{1113D6B0-BE81-45AC-9078-6947B9D59ABD}" srcOrd="0" destOrd="0" parTransId="{7BBA5DA4-E447-4725-9247-9970BC9931C0}" sibTransId="{B0AF4E76-2143-49D5-BAE7-297C3E42ECDE}"/>
    <dgm:cxn modelId="{CED22FBE-794A-4576-86C9-9264DAAA617D}" srcId="{BA54ED9F-2E4A-4127-9CE7-012223C94A56}" destId="{B31E4960-46FA-484C-AEEE-4172D2DB17AE}" srcOrd="4" destOrd="0" parTransId="{CE69A8A9-18CD-456B-9500-A1B9042ADB53}" sibTransId="{D05D4647-FD77-43CD-8244-CC90B2633295}"/>
    <dgm:cxn modelId="{824A46BE-0F1D-4683-BF5D-041DF12A1F1C}" type="presOf" srcId="{062A25BA-2B17-43D3-8873-37F74C48A9EA}" destId="{E4B51F50-7090-44B1-BA1B-7330AB66F255}" srcOrd="0" destOrd="9" presId="urn:microsoft.com/office/officeart/2005/8/layout/hList1"/>
    <dgm:cxn modelId="{731806C1-A926-471D-86F7-7DFAC2129E06}" srcId="{0B4C5F6B-3C99-4276-BEDD-C36040F6D998}" destId="{9A2A053E-1477-4BD2-AE5D-7A9B59FA196D}" srcOrd="1" destOrd="0" parTransId="{C2024C97-6DCD-4A98-8DE1-570B538A53AB}" sibTransId="{DA9D8CFB-B799-44AE-9C96-EFC760230CD6}"/>
    <dgm:cxn modelId="{BF2E95C2-9502-4250-9B53-3B43B7D6D52C}" type="presOf" srcId="{BB3B14CC-C39F-4107-8943-39D455BD6064}" destId="{35989043-0FE5-4DF2-AC23-5AE02CF75523}" srcOrd="0" destOrd="1" presId="urn:microsoft.com/office/officeart/2005/8/layout/hList1"/>
    <dgm:cxn modelId="{48F3C7C2-0C4A-446E-B3A6-14C462238486}" type="presOf" srcId="{5BBC32FD-1136-4F06-9AF4-800BED3EE686}" destId="{E4B51F50-7090-44B1-BA1B-7330AB66F255}" srcOrd="0" destOrd="5" presId="urn:microsoft.com/office/officeart/2005/8/layout/hList1"/>
    <dgm:cxn modelId="{D95A4EC6-8C63-4567-A81A-D26874B31F84}" type="presOf" srcId="{3B28707A-0638-4B19-9957-C9ADD3CEABB9}" destId="{35989043-0FE5-4DF2-AC23-5AE02CF75523}" srcOrd="0" destOrd="0" presId="urn:microsoft.com/office/officeart/2005/8/layout/hList1"/>
    <dgm:cxn modelId="{8881E5C9-E724-40B5-9CF8-64A37BE47643}" type="presOf" srcId="{6A833BF2-3602-4524-8F11-8776DF0575AC}" destId="{E4B51F50-7090-44B1-BA1B-7330AB66F255}" srcOrd="0" destOrd="13" presId="urn:microsoft.com/office/officeart/2005/8/layout/hList1"/>
    <dgm:cxn modelId="{3D1B34CA-3A43-4451-B557-6EC4FDA42F4E}" srcId="{BA54ED9F-2E4A-4127-9CE7-012223C94A56}" destId="{584CCDD9-0199-4F3A-B4FD-925B83497E04}" srcOrd="8" destOrd="0" parTransId="{A41F3DBA-5F22-4583-92FB-BA3F934D72D5}" sibTransId="{E5140F01-07E7-4CC6-9133-75CCB3C376D4}"/>
    <dgm:cxn modelId="{3D059FCA-252D-4D5D-82F6-E8E226A65DDE}" srcId="{E3EAB637-2669-4612-A062-816639B15BBF}" destId="{B6F353B6-4D26-4BAC-8EF0-095736A408DB}" srcOrd="0" destOrd="0" parTransId="{6670E62C-50FC-4B37-963F-271064F5E9DA}" sibTransId="{205AB1C4-6EF5-4FCB-898E-17D2ACC45276}"/>
    <dgm:cxn modelId="{4D2D13CD-C3CA-40A2-935A-AEC1C8416A51}" srcId="{E47F4684-6E1A-4B4C-BDF0-BBDB3750B20A}" destId="{74032A4F-ED0A-429E-90E6-1221E3BD74DA}" srcOrd="10" destOrd="0" parTransId="{90B59D3E-A6C7-40D3-AFFA-B251699F2E02}" sibTransId="{62154C26-7085-4404-B7E6-5DD1BEFD4417}"/>
    <dgm:cxn modelId="{727793CF-19A0-466B-B730-EDC7C6EF2DB6}" type="presOf" srcId="{74032A4F-ED0A-429E-90E6-1221E3BD74DA}" destId="{E4B51F50-7090-44B1-BA1B-7330AB66F255}" srcOrd="0" destOrd="14" presId="urn:microsoft.com/office/officeart/2005/8/layout/hList1"/>
    <dgm:cxn modelId="{3ADDF1CF-7B80-43B9-8CE4-21E023982D05}" type="presOf" srcId="{F5CAC8F5-9CA7-41A2-9DDA-C0875D837E9D}" destId="{E4B51F50-7090-44B1-BA1B-7330AB66F255}" srcOrd="0" destOrd="3" presId="urn:microsoft.com/office/officeart/2005/8/layout/hList1"/>
    <dgm:cxn modelId="{069040D3-8E4B-437A-B4F8-4C7D29BA89D8}" srcId="{BA54ED9F-2E4A-4127-9CE7-012223C94A56}" destId="{FCE6872E-F2A3-437C-9CC2-060EEEB470A5}" srcOrd="2" destOrd="0" parTransId="{8624A509-3F21-4EE7-BFE1-545C6AA41A7A}" sibTransId="{A9D877A8-392F-48F8-8DE2-D13A46C2E35B}"/>
    <dgm:cxn modelId="{B77E39D4-3B44-435D-BA82-B48A68F144D3}" type="presOf" srcId="{FCE6872E-F2A3-437C-9CC2-060EEEB470A5}" destId="{35989043-0FE5-4DF2-AC23-5AE02CF75523}" srcOrd="0" destOrd="3" presId="urn:microsoft.com/office/officeart/2005/8/layout/hList1"/>
    <dgm:cxn modelId="{6C5CECD4-34BC-47E2-A9D6-0971AAF3BE8F}" type="presOf" srcId="{B0D7E8AE-17ED-4069-BEDF-7CAA5CE3F4D1}" destId="{35989043-0FE5-4DF2-AC23-5AE02CF75523}" srcOrd="0" destOrd="6" presId="urn:microsoft.com/office/officeart/2005/8/layout/hList1"/>
    <dgm:cxn modelId="{B6D8FED4-1D7B-45BB-B012-A217D33D8CA6}" srcId="{70746FD0-5478-46CF-A35F-852F935370AF}" destId="{096E3C0F-2177-4589-8605-3D57F8DC52C9}" srcOrd="0" destOrd="0" parTransId="{BFBFC748-6CA4-4F9D-8F11-48C9556CC8FA}" sibTransId="{4803FFA3-6F5E-4F4A-AD3F-C5FD35903728}"/>
    <dgm:cxn modelId="{5D4B8AD5-BDEF-41BC-B24F-E7A873448DF8}" srcId="{7BB5FAC8-9A75-4AB7-B772-837F777E6087}" destId="{CDA6D061-7CFC-4C84-8E1B-5DF250C81711}" srcOrd="0" destOrd="0" parTransId="{5A0A05F5-B572-466E-A144-0B6774215939}" sibTransId="{E4B14B40-376A-447B-9C68-CB2AFCAD08B5}"/>
    <dgm:cxn modelId="{33D038D6-EEBE-47CC-90F2-60403126CA22}" type="presOf" srcId="{10B4746F-5203-482F-B7C3-B548D0908688}" destId="{E9CB0546-CE09-43D2-B479-C11E2C43DBC2}" srcOrd="0" destOrd="9" presId="urn:microsoft.com/office/officeart/2005/8/layout/hList1"/>
    <dgm:cxn modelId="{76C24CD8-55EA-4BC0-B507-D4D02F6E35F0}" type="presOf" srcId="{1113D6B0-BE81-45AC-9078-6947B9D59ABD}" destId="{7AC972F5-2883-4D1F-8282-1234685ACCBA}" srcOrd="0" destOrd="5" presId="urn:microsoft.com/office/officeart/2005/8/layout/hList1"/>
    <dgm:cxn modelId="{4CE541D9-D1DE-44FE-BC74-CD1C2C159072}" srcId="{C1E9D806-BA3B-4EBD-BCEE-B896C094F4A8}" destId="{41539487-B2C4-4BE7-BF28-DB11EA17D046}" srcOrd="1" destOrd="0" parTransId="{7E8C9C6A-F49A-44B1-B253-EB96D731D184}" sibTransId="{C4BBABE9-50B3-41FC-A488-C670C1CBC37B}"/>
    <dgm:cxn modelId="{73A243D9-269D-46F8-9996-4DBF8C6F1451}" type="presOf" srcId="{6BFD7414-4F80-41C9-911A-17589A285497}" destId="{E9CB0546-CE09-43D2-B479-C11E2C43DBC2}" srcOrd="0" destOrd="2" presId="urn:microsoft.com/office/officeart/2005/8/layout/hList1"/>
    <dgm:cxn modelId="{B0AAAED9-F02A-4A7B-A86F-7130BE8A2032}" srcId="{F84326D3-9FC4-48DC-B137-703EA6D12C9C}" destId="{E3EAB637-2669-4612-A062-816639B15BBF}" srcOrd="2" destOrd="0" parTransId="{1D1AD961-95E4-4936-ABA4-AFD8E1316B9F}" sibTransId="{F29D1EED-661F-4AB8-AEB1-2BB990EBB5CF}"/>
    <dgm:cxn modelId="{7FD23DE1-53EB-4199-AE34-1228C82AD6F4}" srcId="{3B28707A-0638-4B19-9957-C9ADD3CEABB9}" destId="{BB3B14CC-C39F-4107-8943-39D455BD6064}" srcOrd="0" destOrd="0" parTransId="{14AFF3FA-DAA7-4A82-90FD-3D7D1179C439}" sibTransId="{7AF7DE51-5CBA-41B8-A386-89A6E322EF8B}"/>
    <dgm:cxn modelId="{647699E2-96CF-42A7-8E7B-56652F1189F8}" srcId="{BA54ED9F-2E4A-4127-9CE7-012223C94A56}" destId="{3B28707A-0638-4B19-9957-C9ADD3CEABB9}" srcOrd="0" destOrd="0" parTransId="{A2D2B376-C4DD-4757-893A-17F86BD7B0E2}" sibTransId="{2D7C5781-35E7-43C9-98D2-97512FC06D8A}"/>
    <dgm:cxn modelId="{9E81AFE6-0998-4D47-8718-1E930F9625F1}" srcId="{F84326D3-9FC4-48DC-B137-703EA6D12C9C}" destId="{E47F4684-6E1A-4B4C-BDF0-BBDB3750B20A}" srcOrd="0" destOrd="0" parTransId="{EFC56C96-7177-40D5-B2B0-43F975E91032}" sibTransId="{9A3AB2CF-2BBB-4E88-997F-E12A47A29C3D}"/>
    <dgm:cxn modelId="{A6F2C3E6-5542-4974-9506-D4D357D236C2}" srcId="{E47F4684-6E1A-4B4C-BDF0-BBDB3750B20A}" destId="{EAC2B52C-4F4E-4D55-A3C3-C20DA69619D3}" srcOrd="11" destOrd="0" parTransId="{9E6B7E72-FF4D-46E6-82FA-D6DD02E94781}" sibTransId="{207BA985-A8DF-4099-B2B7-E028D4C8C898}"/>
    <dgm:cxn modelId="{2EDCAAE8-3170-45EC-8C09-0A489F31107D}" type="presOf" srcId="{23730202-86CD-4E16-884C-33FAA3F57668}" destId="{7AC972F5-2883-4D1F-8282-1234685ACCBA}" srcOrd="0" destOrd="13" presId="urn:microsoft.com/office/officeart/2005/8/layout/hList1"/>
    <dgm:cxn modelId="{98ED68EA-3ED0-494B-84BE-3727B6BC83CF}" type="presOf" srcId="{A13204CE-956A-4B83-A67D-C2F1F723A7AA}" destId="{E4B51F50-7090-44B1-BA1B-7330AB66F255}" srcOrd="0" destOrd="12" presId="urn:microsoft.com/office/officeart/2005/8/layout/hList1"/>
    <dgm:cxn modelId="{A27E4BEB-0B58-4C8B-A04C-143CAF0EAFF9}" srcId="{F84326D3-9FC4-48DC-B137-703EA6D12C9C}" destId="{BA54ED9F-2E4A-4127-9CE7-012223C94A56}" srcOrd="3" destOrd="0" parTransId="{5E18F232-01CA-471B-B7CC-782AF8703741}" sibTransId="{FFC4C4A1-5779-465F-8945-31284804A4E8}"/>
    <dgm:cxn modelId="{0E4F63ED-2828-48E3-8F66-DBD3EC33E77A}" srcId="{4AEEE726-920D-4F3B-A778-F820D52A5985}" destId="{6E5C4263-8DE5-4C93-910D-44844FBB94CB}" srcOrd="3" destOrd="0" parTransId="{0F332A07-2E75-443E-8A03-FB40C80312DF}" sibTransId="{C63DEB84-223D-4A44-A652-52DB53CB7CB2}"/>
    <dgm:cxn modelId="{ED5A26EE-E51E-4C0A-9182-48CC9C933236}" srcId="{E47F4684-6E1A-4B4C-BDF0-BBDB3750B20A}" destId="{F5CAC8F5-9CA7-41A2-9DDA-C0875D837E9D}" srcOrd="1" destOrd="0" parTransId="{E2098C56-D5E4-4445-87FB-8358E366383D}" sibTransId="{17E4DC15-F118-416E-BEF9-67F67F2DC188}"/>
    <dgm:cxn modelId="{BC9E11F2-D557-4F55-9F0E-ECFB10305D9F}" type="presOf" srcId="{4AEEE726-920D-4F3B-A778-F820D52A5985}" destId="{E9CB0546-CE09-43D2-B479-C11E2C43DBC2}" srcOrd="0" destOrd="8" presId="urn:microsoft.com/office/officeart/2005/8/layout/hList1"/>
    <dgm:cxn modelId="{A048E1F5-A9E2-4386-A051-3A61D3AED5EA}" srcId="{E3D9948E-1439-4168-A6D8-18548F345C67}" destId="{6A4FF1F0-3B68-4E65-B3DB-076C57073A94}" srcOrd="0" destOrd="0" parTransId="{B9D9A2EE-FC62-40A1-A6A6-3F0BE2AC0298}" sibTransId="{7140A69C-9B95-4F37-AC98-28DC6582F1D6}"/>
    <dgm:cxn modelId="{B82E9DF7-DA6F-43AA-A771-1BAE9008616C}" type="presOf" srcId="{C1E9D806-BA3B-4EBD-BCEE-B896C094F4A8}" destId="{7AC972F5-2883-4D1F-8282-1234685ACCBA}" srcOrd="0" destOrd="0" presId="urn:microsoft.com/office/officeart/2005/8/layout/hList1"/>
    <dgm:cxn modelId="{627769F9-1418-4BEF-AEC0-6ED920DE24E4}" srcId="{BA54ED9F-2E4A-4127-9CE7-012223C94A56}" destId="{B9A1E1C1-9853-4B92-BE4A-871509DC1FFB}" srcOrd="1" destOrd="0" parTransId="{C2FA757A-7774-4B49-91E6-8EA5569EC895}" sibTransId="{7BF8D3BB-3ED5-4519-AB34-EA95C83829C6}"/>
    <dgm:cxn modelId="{76FBE9FF-8498-424B-87F8-2642F1949E9F}" type="presOf" srcId="{9A2A053E-1477-4BD2-AE5D-7A9B59FA196D}" destId="{7AC972F5-2883-4D1F-8282-1234685ACCBA}" srcOrd="0" destOrd="3" presId="urn:microsoft.com/office/officeart/2005/8/layout/hList1"/>
    <dgm:cxn modelId="{B50AF047-A9CE-4791-BABD-24C390436679}" type="presParOf" srcId="{D6579DED-75F0-44CA-8790-5C109FAC2AB3}" destId="{61B352A8-6AE7-47F7-9E5C-8A617C464EEC}" srcOrd="0" destOrd="0" presId="urn:microsoft.com/office/officeart/2005/8/layout/hList1"/>
    <dgm:cxn modelId="{8A01F73B-4CE6-459C-9162-9EB432AC80C2}" type="presParOf" srcId="{61B352A8-6AE7-47F7-9E5C-8A617C464EEC}" destId="{E4A28209-F5F2-4F73-AC69-1CC5B839E594}" srcOrd="0" destOrd="0" presId="urn:microsoft.com/office/officeart/2005/8/layout/hList1"/>
    <dgm:cxn modelId="{579B86DC-5388-405B-8218-0A0E3A1F0E31}" type="presParOf" srcId="{61B352A8-6AE7-47F7-9E5C-8A617C464EEC}" destId="{E4B51F50-7090-44B1-BA1B-7330AB66F255}" srcOrd="1" destOrd="0" presId="urn:microsoft.com/office/officeart/2005/8/layout/hList1"/>
    <dgm:cxn modelId="{E0CE221D-092D-4750-88E3-99ABA1FBF040}" type="presParOf" srcId="{D6579DED-75F0-44CA-8790-5C109FAC2AB3}" destId="{3883121D-1002-4B2C-9879-777B6F27FDE6}" srcOrd="1" destOrd="0" presId="urn:microsoft.com/office/officeart/2005/8/layout/hList1"/>
    <dgm:cxn modelId="{88C1838E-29A3-4AA5-AC53-41DB5A5561CA}" type="presParOf" srcId="{D6579DED-75F0-44CA-8790-5C109FAC2AB3}" destId="{8A37B5EC-266F-4121-A47F-496B00CB77CE}" srcOrd="2" destOrd="0" presId="urn:microsoft.com/office/officeart/2005/8/layout/hList1"/>
    <dgm:cxn modelId="{4F0457D0-7905-47B0-9749-23D8D311E369}" type="presParOf" srcId="{8A37B5EC-266F-4121-A47F-496B00CB77CE}" destId="{7E8FD255-A98B-43BE-8534-BA4F4AB48EA5}" srcOrd="0" destOrd="0" presId="urn:microsoft.com/office/officeart/2005/8/layout/hList1"/>
    <dgm:cxn modelId="{29BB88AA-4226-45E5-8BF5-7B89066ADFCB}" type="presParOf" srcId="{8A37B5EC-266F-4121-A47F-496B00CB77CE}" destId="{7AC972F5-2883-4D1F-8282-1234685ACCBA}" srcOrd="1" destOrd="0" presId="urn:microsoft.com/office/officeart/2005/8/layout/hList1"/>
    <dgm:cxn modelId="{34F810A1-643C-4D7F-A43D-6733373A55D4}" type="presParOf" srcId="{D6579DED-75F0-44CA-8790-5C109FAC2AB3}" destId="{AB7966A2-2C5A-4B54-8052-EB534F738F39}" srcOrd="3" destOrd="0" presId="urn:microsoft.com/office/officeart/2005/8/layout/hList1"/>
    <dgm:cxn modelId="{F9DF6B6A-762C-4793-BDCD-1EE43F9DBDFD}" type="presParOf" srcId="{D6579DED-75F0-44CA-8790-5C109FAC2AB3}" destId="{EBB1BAD3-EE7A-4BB8-B0E7-9994FCAA8D31}" srcOrd="4" destOrd="0" presId="urn:microsoft.com/office/officeart/2005/8/layout/hList1"/>
    <dgm:cxn modelId="{2BF863EB-8D3F-4209-84B0-95388333B79D}" type="presParOf" srcId="{EBB1BAD3-EE7A-4BB8-B0E7-9994FCAA8D31}" destId="{7D6E9053-392B-43A9-9EE8-B413F09DDF65}" srcOrd="0" destOrd="0" presId="urn:microsoft.com/office/officeart/2005/8/layout/hList1"/>
    <dgm:cxn modelId="{70A3185B-CAF2-4E75-A12C-B61BB0FF13A9}" type="presParOf" srcId="{EBB1BAD3-EE7A-4BB8-B0E7-9994FCAA8D31}" destId="{E9CB0546-CE09-43D2-B479-C11E2C43DBC2}" srcOrd="1" destOrd="0" presId="urn:microsoft.com/office/officeart/2005/8/layout/hList1"/>
    <dgm:cxn modelId="{9563637C-8C26-4256-81B3-D8459D99F38A}" type="presParOf" srcId="{D6579DED-75F0-44CA-8790-5C109FAC2AB3}" destId="{7795BDB5-1BF8-494F-90B8-8B176946E593}" srcOrd="5" destOrd="0" presId="urn:microsoft.com/office/officeart/2005/8/layout/hList1"/>
    <dgm:cxn modelId="{22A564D0-822C-42DA-8C0E-204AC0ECEC4C}" type="presParOf" srcId="{D6579DED-75F0-44CA-8790-5C109FAC2AB3}" destId="{423FC97A-449A-447A-8928-3862DE8D34A2}" srcOrd="6" destOrd="0" presId="urn:microsoft.com/office/officeart/2005/8/layout/hList1"/>
    <dgm:cxn modelId="{1D5F309D-6C9F-4124-AEBE-08721FB45EBA}" type="presParOf" srcId="{423FC97A-449A-447A-8928-3862DE8D34A2}" destId="{75F4306E-835E-475A-83F2-ADCE119E00A0}" srcOrd="0" destOrd="0" presId="urn:microsoft.com/office/officeart/2005/8/layout/hList1"/>
    <dgm:cxn modelId="{84F27247-F113-4EE6-B7A9-7BB9B212EAE0}" type="presParOf" srcId="{423FC97A-449A-447A-8928-3862DE8D34A2}" destId="{35989043-0FE5-4DF2-AC23-5AE02CF75523}"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1B93A-2B39-4392-9602-A8E75DD5BCAC}"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s-CL"/>
        </a:p>
      </dgm:t>
    </dgm:pt>
    <dgm:pt modelId="{67301020-2563-4E6A-B631-96ACE9AB8649}">
      <dgm:prSet phldrT="[Texto]" custT="1"/>
      <dgm:spPr/>
      <dgm:t>
        <a:bodyPr/>
        <a:lstStyle/>
        <a:p>
          <a:pPr algn="ctr">
            <a:lnSpc>
              <a:spcPct val="100000"/>
            </a:lnSpc>
          </a:pPr>
          <a:r>
            <a:rPr lang="es-ES" sz="1200" b="1" dirty="0">
              <a:solidFill>
                <a:schemeClr val="tx1">
                  <a:lumMod val="95000"/>
                  <a:lumOff val="5000"/>
                </a:schemeClr>
              </a:solidFill>
              <a:latin typeface="+mn-lt"/>
            </a:rPr>
            <a:t>1. Identificación del segmento de clientes objetivo</a:t>
          </a:r>
          <a:endParaRPr lang="es-CL" sz="1200" b="1" dirty="0">
            <a:solidFill>
              <a:schemeClr val="tx1">
                <a:lumMod val="95000"/>
                <a:lumOff val="5000"/>
              </a:schemeClr>
            </a:solidFill>
            <a:latin typeface="+mn-lt"/>
          </a:endParaRPr>
        </a:p>
      </dgm:t>
    </dgm:pt>
    <dgm:pt modelId="{8A8187FB-2CF8-4366-A0DF-ADE8729EDF3A}" type="parTrans" cxnId="{F5201D62-4490-4CA1-A3B7-B51C19031680}">
      <dgm:prSet/>
      <dgm:spPr/>
      <dgm:t>
        <a:bodyPr/>
        <a:lstStyle/>
        <a:p>
          <a:endParaRPr lang="es-CL"/>
        </a:p>
      </dgm:t>
    </dgm:pt>
    <dgm:pt modelId="{42F64F19-93AF-48CF-ADB5-72C0214342BE}" type="sibTrans" cxnId="{F5201D62-4490-4CA1-A3B7-B51C19031680}">
      <dgm:prSet/>
      <dgm:spPr/>
      <dgm:t>
        <a:bodyPr/>
        <a:lstStyle/>
        <a:p>
          <a:endParaRPr lang="es-CL"/>
        </a:p>
      </dgm:t>
    </dgm:pt>
    <dgm:pt modelId="{F8A0FB7A-B8CA-4974-A1D8-1FCD2CDD2D7C}">
      <dgm:prSet phldrT="[Texto]" custT="1"/>
      <dgm:spPr/>
      <dgm:t>
        <a:bodyPr/>
        <a:lstStyle/>
        <a:p>
          <a:pPr algn="ctr">
            <a:lnSpc>
              <a:spcPct val="100000"/>
            </a:lnSpc>
          </a:pPr>
          <a:r>
            <a:rPr lang="es-CL" sz="1200" b="1" dirty="0">
              <a:solidFill>
                <a:schemeClr val="tx1">
                  <a:lumMod val="95000"/>
                  <a:lumOff val="5000"/>
                </a:schemeClr>
              </a:solidFill>
              <a:latin typeface="+mn-lt"/>
            </a:rPr>
            <a:t>2.  </a:t>
          </a:r>
          <a:r>
            <a:rPr lang="es-ES" sz="1200" b="1" dirty="0">
              <a:solidFill>
                <a:schemeClr val="tx1">
                  <a:lumMod val="95000"/>
                  <a:lumOff val="5000"/>
                </a:schemeClr>
              </a:solidFill>
              <a:latin typeface="+mn-lt"/>
            </a:rPr>
            <a:t>Definición de la tarea o problema a resolver</a:t>
          </a:r>
          <a:endParaRPr lang="es-CL" sz="1200" b="1" dirty="0">
            <a:solidFill>
              <a:schemeClr val="tx1">
                <a:lumMod val="95000"/>
                <a:lumOff val="5000"/>
              </a:schemeClr>
            </a:solidFill>
            <a:latin typeface="+mn-lt"/>
          </a:endParaRPr>
        </a:p>
      </dgm:t>
    </dgm:pt>
    <dgm:pt modelId="{7B6279B5-DB8B-472E-87C3-CD8E34395889}" type="parTrans" cxnId="{A907855C-9ED4-472C-9CB5-6C0CEC9A1212}">
      <dgm:prSet/>
      <dgm:spPr/>
      <dgm:t>
        <a:bodyPr/>
        <a:lstStyle/>
        <a:p>
          <a:endParaRPr lang="es-CL"/>
        </a:p>
      </dgm:t>
    </dgm:pt>
    <dgm:pt modelId="{9C3469AF-CEFC-475B-BB3C-CAACA77BEF56}" type="sibTrans" cxnId="{A907855C-9ED4-472C-9CB5-6C0CEC9A1212}">
      <dgm:prSet/>
      <dgm:spPr/>
      <dgm:t>
        <a:bodyPr/>
        <a:lstStyle/>
        <a:p>
          <a:endParaRPr lang="es-CL"/>
        </a:p>
      </dgm:t>
    </dgm:pt>
    <dgm:pt modelId="{4DE0C6E9-46F0-4441-BC2A-E3D4F7E84FA6}">
      <dgm:prSet phldrT="[Texto]" custT="1"/>
      <dgm:spPr/>
      <dgm:t>
        <a:bodyPr/>
        <a:lstStyle/>
        <a:p>
          <a:pPr algn="ctr">
            <a:lnSpc>
              <a:spcPct val="100000"/>
            </a:lnSpc>
          </a:pPr>
          <a:r>
            <a:rPr lang="es-CL" sz="1200" b="1" dirty="0">
              <a:solidFill>
                <a:schemeClr val="tx1">
                  <a:lumMod val="95000"/>
                  <a:lumOff val="5000"/>
                </a:schemeClr>
              </a:solidFill>
              <a:latin typeface="+mn-lt"/>
            </a:rPr>
            <a:t>3.   </a:t>
          </a:r>
          <a:r>
            <a:rPr lang="es-ES" sz="1200" b="1" dirty="0">
              <a:solidFill>
                <a:schemeClr val="tx1">
                  <a:lumMod val="95000"/>
                  <a:lumOff val="5000"/>
                </a:schemeClr>
              </a:solidFill>
              <a:latin typeface="+mn-lt"/>
            </a:rPr>
            <a:t>Selección de la solución adecuada</a:t>
          </a:r>
          <a:endParaRPr lang="es-CL" sz="1200" b="1" dirty="0">
            <a:solidFill>
              <a:schemeClr val="tx1">
                <a:lumMod val="95000"/>
                <a:lumOff val="5000"/>
              </a:schemeClr>
            </a:solidFill>
            <a:latin typeface="+mn-lt"/>
          </a:endParaRPr>
        </a:p>
      </dgm:t>
    </dgm:pt>
    <dgm:pt modelId="{90D01A44-70A8-497E-AA76-6FE8EE593F86}" type="parTrans" cxnId="{5EFA5669-8159-44B2-82A3-F57FA179B96F}">
      <dgm:prSet/>
      <dgm:spPr/>
      <dgm:t>
        <a:bodyPr/>
        <a:lstStyle/>
        <a:p>
          <a:endParaRPr lang="es-CL"/>
        </a:p>
      </dgm:t>
    </dgm:pt>
    <dgm:pt modelId="{BFA58CD5-8D07-4AC2-8BF8-4F842FF460B1}" type="sibTrans" cxnId="{5EFA5669-8159-44B2-82A3-F57FA179B96F}">
      <dgm:prSet/>
      <dgm:spPr/>
      <dgm:t>
        <a:bodyPr/>
        <a:lstStyle/>
        <a:p>
          <a:endParaRPr lang="es-CL"/>
        </a:p>
      </dgm:t>
    </dgm:pt>
    <dgm:pt modelId="{03986195-41E2-4B31-B294-63D33187BA55}">
      <dgm:prSet phldrT="[Texto]" custT="1"/>
      <dgm:spPr/>
      <dgm:t>
        <a:bodyPr/>
        <a:lstStyle/>
        <a:p>
          <a:pPr algn="ctr">
            <a:lnSpc>
              <a:spcPct val="100000"/>
            </a:lnSpc>
          </a:pPr>
          <a:r>
            <a:rPr lang="es-CL" sz="1200" b="1" dirty="0">
              <a:solidFill>
                <a:schemeClr val="tx1">
                  <a:lumMod val="95000"/>
                  <a:lumOff val="5000"/>
                </a:schemeClr>
              </a:solidFill>
              <a:latin typeface="+mn-lt"/>
            </a:rPr>
            <a:t>8. Revisión y ajustes de la PV</a:t>
          </a:r>
        </a:p>
      </dgm:t>
    </dgm:pt>
    <dgm:pt modelId="{CBF7778A-EF68-4A34-8B1E-6DF0192F64B1}" type="parTrans" cxnId="{DDE5280F-4E32-4EE3-AC12-8824ECA4739A}">
      <dgm:prSet/>
      <dgm:spPr/>
      <dgm:t>
        <a:bodyPr/>
        <a:lstStyle/>
        <a:p>
          <a:endParaRPr lang="es-CL"/>
        </a:p>
      </dgm:t>
    </dgm:pt>
    <dgm:pt modelId="{B24D28D1-1F68-498E-B5CE-3B111B4F7A7E}" type="sibTrans" cxnId="{DDE5280F-4E32-4EE3-AC12-8824ECA4739A}">
      <dgm:prSet/>
      <dgm:spPr/>
      <dgm:t>
        <a:bodyPr/>
        <a:lstStyle/>
        <a:p>
          <a:endParaRPr lang="es-CL"/>
        </a:p>
      </dgm:t>
    </dgm:pt>
    <dgm:pt modelId="{471461B8-EF20-469D-9BB6-6DA823C9DEEA}">
      <dgm:prSet phldrT="[Texto]" custT="1"/>
      <dgm:spPr/>
      <dgm:t>
        <a:bodyPr/>
        <a:lstStyle/>
        <a:p>
          <a:pPr algn="ctr">
            <a:lnSpc>
              <a:spcPct val="100000"/>
            </a:lnSpc>
          </a:pPr>
          <a:r>
            <a:rPr lang="es-CL" sz="1200" b="1" dirty="0">
              <a:solidFill>
                <a:schemeClr val="tx1">
                  <a:lumMod val="95000"/>
                  <a:lumOff val="5000"/>
                </a:schemeClr>
              </a:solidFill>
              <a:latin typeface="+mn-lt"/>
            </a:rPr>
            <a:t>4. Asignación de un nombre a la solución</a:t>
          </a:r>
        </a:p>
      </dgm:t>
    </dgm:pt>
    <dgm:pt modelId="{FFE12FF1-2FD7-4D87-AC39-A5CE5D98B5D3}" type="parTrans" cxnId="{605AF8FC-32B2-40ED-A849-A840179163CF}">
      <dgm:prSet/>
      <dgm:spPr/>
      <dgm:t>
        <a:bodyPr/>
        <a:lstStyle/>
        <a:p>
          <a:endParaRPr lang="es-CL"/>
        </a:p>
      </dgm:t>
    </dgm:pt>
    <dgm:pt modelId="{2F193DD5-9FE1-4D44-BFEA-B8E750C92393}" type="sibTrans" cxnId="{605AF8FC-32B2-40ED-A849-A840179163CF}">
      <dgm:prSet/>
      <dgm:spPr/>
      <dgm:t>
        <a:bodyPr/>
        <a:lstStyle/>
        <a:p>
          <a:endParaRPr lang="es-CL"/>
        </a:p>
      </dgm:t>
    </dgm:pt>
    <dgm:pt modelId="{3E75BC1E-E8F7-4256-86CE-2025F47D90BF}">
      <dgm:prSet phldrT="[Texto]" custT="1"/>
      <dgm:spPr/>
      <dgm:t>
        <a:bodyPr/>
        <a:lstStyle/>
        <a:p>
          <a:pPr algn="ctr">
            <a:lnSpc>
              <a:spcPct val="100000"/>
            </a:lnSpc>
          </a:pPr>
          <a:r>
            <a:rPr lang="es-CL" sz="1200" b="1" dirty="0">
              <a:solidFill>
                <a:schemeClr val="tx1">
                  <a:lumMod val="95000"/>
                  <a:lumOff val="5000"/>
                </a:schemeClr>
              </a:solidFill>
              <a:latin typeface="+mn-lt"/>
            </a:rPr>
            <a:t>5. Clasificación de la solución en una categoría</a:t>
          </a:r>
        </a:p>
      </dgm:t>
    </dgm:pt>
    <dgm:pt modelId="{BF5D73D1-54C6-4EF9-99EE-991C6E4E1379}" type="parTrans" cxnId="{2383BC51-29CE-4701-B69C-13CB7B48C056}">
      <dgm:prSet/>
      <dgm:spPr/>
      <dgm:t>
        <a:bodyPr/>
        <a:lstStyle/>
        <a:p>
          <a:endParaRPr lang="es-CL"/>
        </a:p>
      </dgm:t>
    </dgm:pt>
    <dgm:pt modelId="{3101629D-BAE4-484E-9B5D-2D4419DD69CB}" type="sibTrans" cxnId="{2383BC51-29CE-4701-B69C-13CB7B48C056}">
      <dgm:prSet/>
      <dgm:spPr/>
      <dgm:t>
        <a:bodyPr/>
        <a:lstStyle/>
        <a:p>
          <a:endParaRPr lang="es-CL"/>
        </a:p>
      </dgm:t>
    </dgm:pt>
    <dgm:pt modelId="{0DB5652F-CE4F-4EE9-A4FA-089936B87286}">
      <dgm:prSet phldrT="[Texto]" custT="1"/>
      <dgm:spPr/>
      <dgm:t>
        <a:bodyPr/>
        <a:lstStyle/>
        <a:p>
          <a:pPr algn="ctr">
            <a:lnSpc>
              <a:spcPct val="100000"/>
            </a:lnSpc>
          </a:pPr>
          <a:r>
            <a:rPr lang="es-CL" sz="1200" b="1" dirty="0">
              <a:solidFill>
                <a:schemeClr val="tx1">
                  <a:lumMod val="95000"/>
                  <a:lumOff val="5000"/>
                </a:schemeClr>
              </a:solidFill>
              <a:latin typeface="+mn-lt"/>
            </a:rPr>
            <a:t>6. Determinación de los atributos valiosos de la solución</a:t>
          </a:r>
        </a:p>
      </dgm:t>
    </dgm:pt>
    <dgm:pt modelId="{085FBE07-D6E2-4630-B685-6106551AF8C8}" type="parTrans" cxnId="{66A29A61-77BE-4CBE-8EB0-2887181E08BC}">
      <dgm:prSet/>
      <dgm:spPr/>
      <dgm:t>
        <a:bodyPr/>
        <a:lstStyle/>
        <a:p>
          <a:endParaRPr lang="es-CL"/>
        </a:p>
      </dgm:t>
    </dgm:pt>
    <dgm:pt modelId="{6D6D0BCF-2BEC-4AEA-82AF-19858FFC5D50}" type="sibTrans" cxnId="{66A29A61-77BE-4CBE-8EB0-2887181E08BC}">
      <dgm:prSet/>
      <dgm:spPr/>
      <dgm:t>
        <a:bodyPr/>
        <a:lstStyle/>
        <a:p>
          <a:endParaRPr lang="es-CL"/>
        </a:p>
      </dgm:t>
    </dgm:pt>
    <dgm:pt modelId="{5D7345AF-B4C5-40B8-8C85-C9EAB1B60DBE}">
      <dgm:prSet phldrT="[Texto]" custT="1"/>
      <dgm:spPr/>
      <dgm:t>
        <a:bodyPr/>
        <a:lstStyle/>
        <a:p>
          <a:pPr algn="ctr">
            <a:lnSpc>
              <a:spcPct val="100000"/>
            </a:lnSpc>
          </a:pPr>
          <a:r>
            <a:rPr lang="es-CL" sz="1200" b="1" dirty="0">
              <a:solidFill>
                <a:schemeClr val="tx1">
                  <a:lumMod val="95000"/>
                  <a:lumOff val="5000"/>
                </a:schemeClr>
              </a:solidFill>
              <a:latin typeface="+mn-lt"/>
            </a:rPr>
            <a:t>7. </a:t>
          </a:r>
          <a:r>
            <a:rPr lang="es-ES" sz="1200" b="1" dirty="0">
              <a:solidFill>
                <a:schemeClr val="tx1">
                  <a:lumMod val="95000"/>
                  <a:lumOff val="5000"/>
                </a:schemeClr>
              </a:solidFill>
              <a:latin typeface="+mn-lt"/>
            </a:rPr>
            <a:t>Formulación de la declaración de PV</a:t>
          </a:r>
          <a:endParaRPr lang="es-CL" sz="1200" b="1" dirty="0">
            <a:solidFill>
              <a:schemeClr val="tx1">
                <a:lumMod val="95000"/>
                <a:lumOff val="5000"/>
              </a:schemeClr>
            </a:solidFill>
            <a:latin typeface="+mn-lt"/>
          </a:endParaRPr>
        </a:p>
      </dgm:t>
    </dgm:pt>
    <dgm:pt modelId="{BBA34D07-6460-4AF5-949C-8728A30EA02A}" type="parTrans" cxnId="{9AC54681-2501-4621-9049-8F80AF0ECAAF}">
      <dgm:prSet/>
      <dgm:spPr/>
      <dgm:t>
        <a:bodyPr/>
        <a:lstStyle/>
        <a:p>
          <a:endParaRPr lang="es-CL"/>
        </a:p>
      </dgm:t>
    </dgm:pt>
    <dgm:pt modelId="{F383A167-A1B6-4C05-8D8E-B4DACFB325B0}" type="sibTrans" cxnId="{9AC54681-2501-4621-9049-8F80AF0ECAAF}">
      <dgm:prSet/>
      <dgm:spPr/>
      <dgm:t>
        <a:bodyPr/>
        <a:lstStyle/>
        <a:p>
          <a:endParaRPr lang="es-CL"/>
        </a:p>
      </dgm:t>
    </dgm:pt>
    <dgm:pt modelId="{CED8D171-7CD3-4236-9CA5-7566E8962E09}" type="pres">
      <dgm:prSet presAssocID="{18E1B93A-2B39-4392-9602-A8E75DD5BCAC}" presName="rootnode" presStyleCnt="0">
        <dgm:presLayoutVars>
          <dgm:chMax/>
          <dgm:chPref/>
          <dgm:dir/>
          <dgm:animLvl val="lvl"/>
        </dgm:presLayoutVars>
      </dgm:prSet>
      <dgm:spPr/>
    </dgm:pt>
    <dgm:pt modelId="{DA53FF7F-8514-4CCA-B16D-DBEFD1B78C57}" type="pres">
      <dgm:prSet presAssocID="{67301020-2563-4E6A-B631-96ACE9AB8649}" presName="composite" presStyleCnt="0"/>
      <dgm:spPr/>
    </dgm:pt>
    <dgm:pt modelId="{6C43891F-055D-4598-96E7-063037FB1628}" type="pres">
      <dgm:prSet presAssocID="{67301020-2563-4E6A-B631-96ACE9AB8649}" presName="LShape" presStyleLbl="alignNode1" presStyleIdx="0" presStyleCnt="15"/>
      <dgm:spPr>
        <a:solidFill>
          <a:srgbClr val="E1261E"/>
        </a:solidFill>
        <a:ln>
          <a:solidFill>
            <a:srgbClr val="E1261E"/>
          </a:solidFill>
        </a:ln>
      </dgm:spPr>
    </dgm:pt>
    <dgm:pt modelId="{50599A1E-4DFD-4296-BFF9-CC5EE037FC49}" type="pres">
      <dgm:prSet presAssocID="{67301020-2563-4E6A-B631-96ACE9AB8649}" presName="ParentText" presStyleLbl="revTx" presStyleIdx="0" presStyleCnt="8" custScaleX="108050" custLinFactNeighborX="4279" custLinFactNeighborY="-5488">
        <dgm:presLayoutVars>
          <dgm:chMax val="0"/>
          <dgm:chPref val="0"/>
          <dgm:bulletEnabled val="1"/>
        </dgm:presLayoutVars>
      </dgm:prSet>
      <dgm:spPr/>
    </dgm:pt>
    <dgm:pt modelId="{A66489DE-112F-46C4-903A-BF6420147867}" type="pres">
      <dgm:prSet presAssocID="{67301020-2563-4E6A-B631-96ACE9AB8649}" presName="Triangle" presStyleLbl="alignNode1" presStyleIdx="1" presStyleCnt="15"/>
      <dgm:spPr>
        <a:solidFill>
          <a:srgbClr val="F9D3D2"/>
        </a:solidFill>
        <a:ln>
          <a:solidFill>
            <a:srgbClr val="F9D3D2"/>
          </a:solidFill>
        </a:ln>
      </dgm:spPr>
    </dgm:pt>
    <dgm:pt modelId="{6C3CEFF7-9AB8-42FB-892E-EF234416D85B}" type="pres">
      <dgm:prSet presAssocID="{42F64F19-93AF-48CF-ADB5-72C0214342BE}" presName="sibTrans" presStyleCnt="0"/>
      <dgm:spPr/>
    </dgm:pt>
    <dgm:pt modelId="{F829F5A8-06CB-4E3A-AB47-0404389AC8FA}" type="pres">
      <dgm:prSet presAssocID="{42F64F19-93AF-48CF-ADB5-72C0214342BE}" presName="space" presStyleCnt="0"/>
      <dgm:spPr/>
    </dgm:pt>
    <dgm:pt modelId="{5717E99B-0481-4DA8-B86A-FD26E8BE95B3}" type="pres">
      <dgm:prSet presAssocID="{F8A0FB7A-B8CA-4974-A1D8-1FCD2CDD2D7C}" presName="composite" presStyleCnt="0"/>
      <dgm:spPr/>
    </dgm:pt>
    <dgm:pt modelId="{DC354A5B-0E29-4829-9B86-6A65860537B2}" type="pres">
      <dgm:prSet presAssocID="{F8A0FB7A-B8CA-4974-A1D8-1FCD2CDD2D7C}" presName="LShape" presStyleLbl="alignNode1" presStyleIdx="2" presStyleCnt="15"/>
      <dgm:spPr>
        <a:solidFill>
          <a:srgbClr val="E1261E"/>
        </a:solidFill>
        <a:ln>
          <a:solidFill>
            <a:srgbClr val="E1261E"/>
          </a:solidFill>
        </a:ln>
      </dgm:spPr>
    </dgm:pt>
    <dgm:pt modelId="{C55A1564-BE37-4D47-A056-4B21C54DB673}" type="pres">
      <dgm:prSet presAssocID="{F8A0FB7A-B8CA-4974-A1D8-1FCD2CDD2D7C}" presName="ParentText" presStyleLbl="revTx" presStyleIdx="1" presStyleCnt="8">
        <dgm:presLayoutVars>
          <dgm:chMax val="0"/>
          <dgm:chPref val="0"/>
          <dgm:bulletEnabled val="1"/>
        </dgm:presLayoutVars>
      </dgm:prSet>
      <dgm:spPr/>
    </dgm:pt>
    <dgm:pt modelId="{6B5FC0A4-F56E-4BA5-8743-8552F71B4CD2}" type="pres">
      <dgm:prSet presAssocID="{F8A0FB7A-B8CA-4974-A1D8-1FCD2CDD2D7C}" presName="Triangle" presStyleLbl="alignNode1" presStyleIdx="3" presStyleCnt="15"/>
      <dgm:spPr>
        <a:solidFill>
          <a:srgbClr val="F9D3D2"/>
        </a:solidFill>
        <a:ln>
          <a:solidFill>
            <a:srgbClr val="F9D3D2"/>
          </a:solidFill>
        </a:ln>
      </dgm:spPr>
    </dgm:pt>
    <dgm:pt modelId="{6B3D8A8B-1775-4B74-A086-3EB08615E8B7}" type="pres">
      <dgm:prSet presAssocID="{9C3469AF-CEFC-475B-BB3C-CAACA77BEF56}" presName="sibTrans" presStyleCnt="0"/>
      <dgm:spPr/>
    </dgm:pt>
    <dgm:pt modelId="{AD9E8C31-54DF-419B-9790-029160348AF2}" type="pres">
      <dgm:prSet presAssocID="{9C3469AF-CEFC-475B-BB3C-CAACA77BEF56}" presName="space" presStyleCnt="0"/>
      <dgm:spPr/>
    </dgm:pt>
    <dgm:pt modelId="{E3FA84E9-0A2B-40FC-9C05-49B667DDF45C}" type="pres">
      <dgm:prSet presAssocID="{4DE0C6E9-46F0-4441-BC2A-E3D4F7E84FA6}" presName="composite" presStyleCnt="0"/>
      <dgm:spPr/>
    </dgm:pt>
    <dgm:pt modelId="{5126B24A-7AA5-4AF2-A0C3-A46CF766BAF3}" type="pres">
      <dgm:prSet presAssocID="{4DE0C6E9-46F0-4441-BC2A-E3D4F7E84FA6}" presName="LShape" presStyleLbl="alignNode1" presStyleIdx="4" presStyleCnt="15"/>
      <dgm:spPr>
        <a:solidFill>
          <a:srgbClr val="E1261E"/>
        </a:solidFill>
        <a:ln>
          <a:solidFill>
            <a:srgbClr val="E1261E"/>
          </a:solidFill>
        </a:ln>
      </dgm:spPr>
    </dgm:pt>
    <dgm:pt modelId="{29711A99-7195-4DE9-946C-EF0FB80DAACB}" type="pres">
      <dgm:prSet presAssocID="{4DE0C6E9-46F0-4441-BC2A-E3D4F7E84FA6}" presName="ParentText" presStyleLbl="revTx" presStyleIdx="2" presStyleCnt="8">
        <dgm:presLayoutVars>
          <dgm:chMax val="0"/>
          <dgm:chPref val="0"/>
          <dgm:bulletEnabled val="1"/>
        </dgm:presLayoutVars>
      </dgm:prSet>
      <dgm:spPr/>
    </dgm:pt>
    <dgm:pt modelId="{2FCCCA34-77AB-4DC9-B1C8-8243C6CD047B}" type="pres">
      <dgm:prSet presAssocID="{4DE0C6E9-46F0-4441-BC2A-E3D4F7E84FA6}" presName="Triangle" presStyleLbl="alignNode1" presStyleIdx="5" presStyleCnt="15"/>
      <dgm:spPr>
        <a:solidFill>
          <a:srgbClr val="F9D3D2"/>
        </a:solidFill>
        <a:ln>
          <a:solidFill>
            <a:srgbClr val="F9D3D2"/>
          </a:solidFill>
        </a:ln>
      </dgm:spPr>
    </dgm:pt>
    <dgm:pt modelId="{A7D496F6-EE68-4413-BE57-5CCF0B69E013}" type="pres">
      <dgm:prSet presAssocID="{BFA58CD5-8D07-4AC2-8BF8-4F842FF460B1}" presName="sibTrans" presStyleCnt="0"/>
      <dgm:spPr/>
    </dgm:pt>
    <dgm:pt modelId="{ACBFB2F2-45EA-4B74-A8D6-66905273B6A3}" type="pres">
      <dgm:prSet presAssocID="{BFA58CD5-8D07-4AC2-8BF8-4F842FF460B1}" presName="space" presStyleCnt="0"/>
      <dgm:spPr/>
    </dgm:pt>
    <dgm:pt modelId="{C2C1FB3B-86D6-4254-8CED-B19E0DE678F7}" type="pres">
      <dgm:prSet presAssocID="{471461B8-EF20-469D-9BB6-6DA823C9DEEA}" presName="composite" presStyleCnt="0"/>
      <dgm:spPr/>
    </dgm:pt>
    <dgm:pt modelId="{D9133EE7-ADA0-444D-898D-ECF81169C20C}" type="pres">
      <dgm:prSet presAssocID="{471461B8-EF20-469D-9BB6-6DA823C9DEEA}" presName="LShape" presStyleLbl="alignNode1" presStyleIdx="6" presStyleCnt="15"/>
      <dgm:spPr>
        <a:solidFill>
          <a:srgbClr val="E1261E"/>
        </a:solidFill>
        <a:ln>
          <a:solidFill>
            <a:srgbClr val="E1261E"/>
          </a:solidFill>
        </a:ln>
      </dgm:spPr>
    </dgm:pt>
    <dgm:pt modelId="{0310469A-C568-4EE8-BDF5-F0E3D41075F9}" type="pres">
      <dgm:prSet presAssocID="{471461B8-EF20-469D-9BB6-6DA823C9DEEA}" presName="ParentText" presStyleLbl="revTx" presStyleIdx="3" presStyleCnt="8">
        <dgm:presLayoutVars>
          <dgm:chMax val="0"/>
          <dgm:chPref val="0"/>
          <dgm:bulletEnabled val="1"/>
        </dgm:presLayoutVars>
      </dgm:prSet>
      <dgm:spPr/>
    </dgm:pt>
    <dgm:pt modelId="{9FDDF269-DB43-475B-8A71-710C18E29CFA}" type="pres">
      <dgm:prSet presAssocID="{471461B8-EF20-469D-9BB6-6DA823C9DEEA}" presName="Triangle" presStyleLbl="alignNode1" presStyleIdx="7" presStyleCnt="15"/>
      <dgm:spPr>
        <a:solidFill>
          <a:srgbClr val="F9D3D2"/>
        </a:solidFill>
        <a:ln>
          <a:solidFill>
            <a:srgbClr val="F9D3D2"/>
          </a:solidFill>
        </a:ln>
      </dgm:spPr>
    </dgm:pt>
    <dgm:pt modelId="{289EFA27-6030-44D1-88D0-51C5AEF2CF25}" type="pres">
      <dgm:prSet presAssocID="{2F193DD5-9FE1-4D44-BFEA-B8E750C92393}" presName="sibTrans" presStyleCnt="0"/>
      <dgm:spPr/>
    </dgm:pt>
    <dgm:pt modelId="{B6E922C2-5995-4995-AA43-C6726440A302}" type="pres">
      <dgm:prSet presAssocID="{2F193DD5-9FE1-4D44-BFEA-B8E750C92393}" presName="space" presStyleCnt="0"/>
      <dgm:spPr/>
    </dgm:pt>
    <dgm:pt modelId="{E5B77457-68E2-411F-BC1C-0A58975D9C0D}" type="pres">
      <dgm:prSet presAssocID="{3E75BC1E-E8F7-4256-86CE-2025F47D90BF}" presName="composite" presStyleCnt="0"/>
      <dgm:spPr/>
    </dgm:pt>
    <dgm:pt modelId="{D3E7C97E-0D51-429F-9B7D-8276C0FDF0CC}" type="pres">
      <dgm:prSet presAssocID="{3E75BC1E-E8F7-4256-86CE-2025F47D90BF}" presName="LShape" presStyleLbl="alignNode1" presStyleIdx="8" presStyleCnt="15" custScaleX="98505"/>
      <dgm:spPr>
        <a:solidFill>
          <a:srgbClr val="E1261E"/>
        </a:solidFill>
        <a:ln>
          <a:solidFill>
            <a:srgbClr val="E1261E"/>
          </a:solidFill>
        </a:ln>
      </dgm:spPr>
    </dgm:pt>
    <dgm:pt modelId="{4452008B-FB68-49D3-BC4D-E4E1D70E2A08}" type="pres">
      <dgm:prSet presAssocID="{3E75BC1E-E8F7-4256-86CE-2025F47D90BF}" presName="ParentText" presStyleLbl="revTx" presStyleIdx="4" presStyleCnt="8">
        <dgm:presLayoutVars>
          <dgm:chMax val="0"/>
          <dgm:chPref val="0"/>
          <dgm:bulletEnabled val="1"/>
        </dgm:presLayoutVars>
      </dgm:prSet>
      <dgm:spPr/>
    </dgm:pt>
    <dgm:pt modelId="{8E34BF04-09E8-4255-AF4D-420E5D0A011E}" type="pres">
      <dgm:prSet presAssocID="{3E75BC1E-E8F7-4256-86CE-2025F47D90BF}" presName="Triangle" presStyleLbl="alignNode1" presStyleIdx="9" presStyleCnt="15"/>
      <dgm:spPr>
        <a:solidFill>
          <a:srgbClr val="F9D3D2"/>
        </a:solidFill>
        <a:ln>
          <a:solidFill>
            <a:srgbClr val="F9D3D2"/>
          </a:solidFill>
        </a:ln>
      </dgm:spPr>
    </dgm:pt>
    <dgm:pt modelId="{611F0FC2-9B09-4629-BBC2-83FDDA06F1B6}" type="pres">
      <dgm:prSet presAssocID="{3101629D-BAE4-484E-9B5D-2D4419DD69CB}" presName="sibTrans" presStyleCnt="0"/>
      <dgm:spPr/>
    </dgm:pt>
    <dgm:pt modelId="{AFA16611-CB93-4105-B0E3-FE93BA65C71D}" type="pres">
      <dgm:prSet presAssocID="{3101629D-BAE4-484E-9B5D-2D4419DD69CB}" presName="space" presStyleCnt="0"/>
      <dgm:spPr/>
    </dgm:pt>
    <dgm:pt modelId="{A664C0DD-9547-4695-A0FB-E82F10C39975}" type="pres">
      <dgm:prSet presAssocID="{0DB5652F-CE4F-4EE9-A4FA-089936B87286}" presName="composite" presStyleCnt="0"/>
      <dgm:spPr/>
    </dgm:pt>
    <dgm:pt modelId="{31876031-5C00-432E-8433-475A342D5E1D}" type="pres">
      <dgm:prSet presAssocID="{0DB5652F-CE4F-4EE9-A4FA-089936B87286}" presName="LShape" presStyleLbl="alignNode1" presStyleIdx="10" presStyleCnt="15" custScaleX="111534"/>
      <dgm:spPr>
        <a:solidFill>
          <a:srgbClr val="E1261E"/>
        </a:solidFill>
        <a:ln>
          <a:solidFill>
            <a:srgbClr val="E1261E"/>
          </a:solidFill>
        </a:ln>
      </dgm:spPr>
    </dgm:pt>
    <dgm:pt modelId="{A09091A7-198A-4F24-9898-CA6A1DBAC4AF}" type="pres">
      <dgm:prSet presAssocID="{0DB5652F-CE4F-4EE9-A4FA-089936B87286}" presName="ParentText" presStyleLbl="revTx" presStyleIdx="5" presStyleCnt="8" custScaleX="123132">
        <dgm:presLayoutVars>
          <dgm:chMax val="0"/>
          <dgm:chPref val="0"/>
          <dgm:bulletEnabled val="1"/>
        </dgm:presLayoutVars>
      </dgm:prSet>
      <dgm:spPr/>
    </dgm:pt>
    <dgm:pt modelId="{8690DBE3-CC05-4410-AEFF-32DCD0078191}" type="pres">
      <dgm:prSet presAssocID="{0DB5652F-CE4F-4EE9-A4FA-089936B87286}" presName="Triangle" presStyleLbl="alignNode1" presStyleIdx="11" presStyleCnt="15"/>
      <dgm:spPr>
        <a:solidFill>
          <a:srgbClr val="F9D3D2"/>
        </a:solidFill>
        <a:ln>
          <a:solidFill>
            <a:srgbClr val="F9D3D2"/>
          </a:solidFill>
        </a:ln>
      </dgm:spPr>
    </dgm:pt>
    <dgm:pt modelId="{A9C46DAA-2E46-4C3A-9DF5-4F5B259EE78E}" type="pres">
      <dgm:prSet presAssocID="{6D6D0BCF-2BEC-4AEA-82AF-19858FFC5D50}" presName="sibTrans" presStyleCnt="0"/>
      <dgm:spPr/>
    </dgm:pt>
    <dgm:pt modelId="{9A278500-01BE-46A5-8D78-EBB512C325A9}" type="pres">
      <dgm:prSet presAssocID="{6D6D0BCF-2BEC-4AEA-82AF-19858FFC5D50}" presName="space" presStyleCnt="0"/>
      <dgm:spPr/>
    </dgm:pt>
    <dgm:pt modelId="{2C460191-527E-47AF-A145-AB46597618D9}" type="pres">
      <dgm:prSet presAssocID="{5D7345AF-B4C5-40B8-8C85-C9EAB1B60DBE}" presName="composite" presStyleCnt="0"/>
      <dgm:spPr/>
    </dgm:pt>
    <dgm:pt modelId="{0DC513F5-96FF-449A-B8B9-92CB17422F00}" type="pres">
      <dgm:prSet presAssocID="{5D7345AF-B4C5-40B8-8C85-C9EAB1B60DBE}" presName="LShape" presStyleLbl="alignNode1" presStyleIdx="12" presStyleCnt="15" custLinFactNeighborX="5794"/>
      <dgm:spPr>
        <a:solidFill>
          <a:srgbClr val="E1261E"/>
        </a:solidFill>
        <a:ln>
          <a:solidFill>
            <a:srgbClr val="E1261E"/>
          </a:solidFill>
        </a:ln>
      </dgm:spPr>
    </dgm:pt>
    <dgm:pt modelId="{04D3FE53-F08C-4589-9A56-C61ECA73E664}" type="pres">
      <dgm:prSet presAssocID="{5D7345AF-B4C5-40B8-8C85-C9EAB1B60DBE}" presName="ParentText" presStyleLbl="revTx" presStyleIdx="6" presStyleCnt="8" custLinFactNeighborX="5348" custLinFactNeighborY="-5761">
        <dgm:presLayoutVars>
          <dgm:chMax val="0"/>
          <dgm:chPref val="0"/>
          <dgm:bulletEnabled val="1"/>
        </dgm:presLayoutVars>
      </dgm:prSet>
      <dgm:spPr/>
    </dgm:pt>
    <dgm:pt modelId="{306B1FE3-9EA4-4073-858F-D973DBB8A627}" type="pres">
      <dgm:prSet presAssocID="{5D7345AF-B4C5-40B8-8C85-C9EAB1B60DBE}" presName="Triangle" presStyleLbl="alignNode1" presStyleIdx="13" presStyleCnt="15"/>
      <dgm:spPr>
        <a:solidFill>
          <a:srgbClr val="F9D3D2"/>
        </a:solidFill>
        <a:ln>
          <a:solidFill>
            <a:srgbClr val="F9D3D2"/>
          </a:solidFill>
        </a:ln>
      </dgm:spPr>
    </dgm:pt>
    <dgm:pt modelId="{4A063B29-301E-4425-AFD4-FDFF6F0E7B6E}" type="pres">
      <dgm:prSet presAssocID="{F383A167-A1B6-4C05-8D8E-B4DACFB325B0}" presName="sibTrans" presStyleCnt="0"/>
      <dgm:spPr/>
    </dgm:pt>
    <dgm:pt modelId="{0677A9D8-1643-4CB7-B910-D237A1BED60A}" type="pres">
      <dgm:prSet presAssocID="{F383A167-A1B6-4C05-8D8E-B4DACFB325B0}" presName="space" presStyleCnt="0"/>
      <dgm:spPr/>
    </dgm:pt>
    <dgm:pt modelId="{4B773C2E-9754-4AE9-AC6B-57284E1BB116}" type="pres">
      <dgm:prSet presAssocID="{03986195-41E2-4B31-B294-63D33187BA55}" presName="composite" presStyleCnt="0"/>
      <dgm:spPr/>
    </dgm:pt>
    <dgm:pt modelId="{01971A85-EB0C-4067-BAF0-E9980FB85D1F}" type="pres">
      <dgm:prSet presAssocID="{03986195-41E2-4B31-B294-63D33187BA55}" presName="LShape" presStyleLbl="alignNode1" presStyleIdx="14" presStyleCnt="15"/>
      <dgm:spPr>
        <a:solidFill>
          <a:srgbClr val="E1261E"/>
        </a:solidFill>
        <a:ln>
          <a:solidFill>
            <a:srgbClr val="E1261E"/>
          </a:solidFill>
        </a:ln>
      </dgm:spPr>
    </dgm:pt>
    <dgm:pt modelId="{2B398FDF-D64D-4912-B379-C7DEB7FC4223}" type="pres">
      <dgm:prSet presAssocID="{03986195-41E2-4B31-B294-63D33187BA55}" presName="ParentText" presStyleLbl="revTx" presStyleIdx="7" presStyleCnt="8">
        <dgm:presLayoutVars>
          <dgm:chMax val="0"/>
          <dgm:chPref val="0"/>
          <dgm:bulletEnabled val="1"/>
        </dgm:presLayoutVars>
      </dgm:prSet>
      <dgm:spPr/>
    </dgm:pt>
  </dgm:ptLst>
  <dgm:cxnLst>
    <dgm:cxn modelId="{BD1A800D-0D53-4748-8422-C61A31B6D7C8}" type="presOf" srcId="{18E1B93A-2B39-4392-9602-A8E75DD5BCAC}" destId="{CED8D171-7CD3-4236-9CA5-7566E8962E09}" srcOrd="0" destOrd="0" presId="urn:microsoft.com/office/officeart/2009/3/layout/StepUpProcess"/>
    <dgm:cxn modelId="{DDE5280F-4E32-4EE3-AC12-8824ECA4739A}" srcId="{18E1B93A-2B39-4392-9602-A8E75DD5BCAC}" destId="{03986195-41E2-4B31-B294-63D33187BA55}" srcOrd="7" destOrd="0" parTransId="{CBF7778A-EF68-4A34-8B1E-6DF0192F64B1}" sibTransId="{B24D28D1-1F68-498E-B5CE-3B111B4F7A7E}"/>
    <dgm:cxn modelId="{BE91A322-A6B2-42B9-845D-E7B194511A68}" type="presOf" srcId="{03986195-41E2-4B31-B294-63D33187BA55}" destId="{2B398FDF-D64D-4912-B379-C7DEB7FC4223}" srcOrd="0" destOrd="0" presId="urn:microsoft.com/office/officeart/2009/3/layout/StepUpProcess"/>
    <dgm:cxn modelId="{A907855C-9ED4-472C-9CB5-6C0CEC9A1212}" srcId="{18E1B93A-2B39-4392-9602-A8E75DD5BCAC}" destId="{F8A0FB7A-B8CA-4974-A1D8-1FCD2CDD2D7C}" srcOrd="1" destOrd="0" parTransId="{7B6279B5-DB8B-472E-87C3-CD8E34395889}" sibTransId="{9C3469AF-CEFC-475B-BB3C-CAACA77BEF56}"/>
    <dgm:cxn modelId="{66A29A61-77BE-4CBE-8EB0-2887181E08BC}" srcId="{18E1B93A-2B39-4392-9602-A8E75DD5BCAC}" destId="{0DB5652F-CE4F-4EE9-A4FA-089936B87286}" srcOrd="5" destOrd="0" parTransId="{085FBE07-D6E2-4630-B685-6106551AF8C8}" sibTransId="{6D6D0BCF-2BEC-4AEA-82AF-19858FFC5D50}"/>
    <dgm:cxn modelId="{F5201D62-4490-4CA1-A3B7-B51C19031680}" srcId="{18E1B93A-2B39-4392-9602-A8E75DD5BCAC}" destId="{67301020-2563-4E6A-B631-96ACE9AB8649}" srcOrd="0" destOrd="0" parTransId="{8A8187FB-2CF8-4366-A0DF-ADE8729EDF3A}" sibTransId="{42F64F19-93AF-48CF-ADB5-72C0214342BE}"/>
    <dgm:cxn modelId="{5EFA5669-8159-44B2-82A3-F57FA179B96F}" srcId="{18E1B93A-2B39-4392-9602-A8E75DD5BCAC}" destId="{4DE0C6E9-46F0-4441-BC2A-E3D4F7E84FA6}" srcOrd="2" destOrd="0" parTransId="{90D01A44-70A8-497E-AA76-6FE8EE593F86}" sibTransId="{BFA58CD5-8D07-4AC2-8BF8-4F842FF460B1}"/>
    <dgm:cxn modelId="{2383BC51-29CE-4701-B69C-13CB7B48C056}" srcId="{18E1B93A-2B39-4392-9602-A8E75DD5BCAC}" destId="{3E75BC1E-E8F7-4256-86CE-2025F47D90BF}" srcOrd="4" destOrd="0" parTransId="{BF5D73D1-54C6-4EF9-99EE-991C6E4E1379}" sibTransId="{3101629D-BAE4-484E-9B5D-2D4419DD69CB}"/>
    <dgm:cxn modelId="{920BA157-32F9-46AE-9ACF-1EC4DDF067E6}" type="presOf" srcId="{3E75BC1E-E8F7-4256-86CE-2025F47D90BF}" destId="{4452008B-FB68-49D3-BC4D-E4E1D70E2A08}" srcOrd="0" destOrd="0" presId="urn:microsoft.com/office/officeart/2009/3/layout/StepUpProcess"/>
    <dgm:cxn modelId="{9AC54681-2501-4621-9049-8F80AF0ECAAF}" srcId="{18E1B93A-2B39-4392-9602-A8E75DD5BCAC}" destId="{5D7345AF-B4C5-40B8-8C85-C9EAB1B60DBE}" srcOrd="6" destOrd="0" parTransId="{BBA34D07-6460-4AF5-949C-8728A30EA02A}" sibTransId="{F383A167-A1B6-4C05-8D8E-B4DACFB325B0}"/>
    <dgm:cxn modelId="{1381AA92-286D-47F4-9711-388B0555303F}" type="presOf" srcId="{4DE0C6E9-46F0-4441-BC2A-E3D4F7E84FA6}" destId="{29711A99-7195-4DE9-946C-EF0FB80DAACB}" srcOrd="0" destOrd="0" presId="urn:microsoft.com/office/officeart/2009/3/layout/StepUpProcess"/>
    <dgm:cxn modelId="{7A899EB2-A57B-4E5D-BD8E-B5D9FFC1FB00}" type="presOf" srcId="{67301020-2563-4E6A-B631-96ACE9AB8649}" destId="{50599A1E-4DFD-4296-BFF9-CC5EE037FC49}" srcOrd="0" destOrd="0" presId="urn:microsoft.com/office/officeart/2009/3/layout/StepUpProcess"/>
    <dgm:cxn modelId="{CB137AC4-1116-4B55-8F63-B09E89370F76}" type="presOf" srcId="{0DB5652F-CE4F-4EE9-A4FA-089936B87286}" destId="{A09091A7-198A-4F24-9898-CA6A1DBAC4AF}" srcOrd="0" destOrd="0" presId="urn:microsoft.com/office/officeart/2009/3/layout/StepUpProcess"/>
    <dgm:cxn modelId="{0D1B2BD3-EFD8-4B69-8A0B-8DD6FC348502}" type="presOf" srcId="{F8A0FB7A-B8CA-4974-A1D8-1FCD2CDD2D7C}" destId="{C55A1564-BE37-4D47-A056-4B21C54DB673}" srcOrd="0" destOrd="0" presId="urn:microsoft.com/office/officeart/2009/3/layout/StepUpProcess"/>
    <dgm:cxn modelId="{328642E8-613B-4210-83B4-0B282B785C8A}" type="presOf" srcId="{471461B8-EF20-469D-9BB6-6DA823C9DEEA}" destId="{0310469A-C568-4EE8-BDF5-F0E3D41075F9}" srcOrd="0" destOrd="0" presId="urn:microsoft.com/office/officeart/2009/3/layout/StepUpProcess"/>
    <dgm:cxn modelId="{605AF8FC-32B2-40ED-A849-A840179163CF}" srcId="{18E1B93A-2B39-4392-9602-A8E75DD5BCAC}" destId="{471461B8-EF20-469D-9BB6-6DA823C9DEEA}" srcOrd="3" destOrd="0" parTransId="{FFE12FF1-2FD7-4D87-AC39-A5CE5D98B5D3}" sibTransId="{2F193DD5-9FE1-4D44-BFEA-B8E750C92393}"/>
    <dgm:cxn modelId="{12048FFF-4916-410F-ACD5-8DD23186E877}" type="presOf" srcId="{5D7345AF-B4C5-40B8-8C85-C9EAB1B60DBE}" destId="{04D3FE53-F08C-4589-9A56-C61ECA73E664}" srcOrd="0" destOrd="0" presId="urn:microsoft.com/office/officeart/2009/3/layout/StepUpProcess"/>
    <dgm:cxn modelId="{17880E69-AE27-4BF9-945C-135FF81C9BB9}" type="presParOf" srcId="{CED8D171-7CD3-4236-9CA5-7566E8962E09}" destId="{DA53FF7F-8514-4CCA-B16D-DBEFD1B78C57}" srcOrd="0" destOrd="0" presId="urn:microsoft.com/office/officeart/2009/3/layout/StepUpProcess"/>
    <dgm:cxn modelId="{ECA837F2-602F-4391-8A18-6BA5554D2406}" type="presParOf" srcId="{DA53FF7F-8514-4CCA-B16D-DBEFD1B78C57}" destId="{6C43891F-055D-4598-96E7-063037FB1628}" srcOrd="0" destOrd="0" presId="urn:microsoft.com/office/officeart/2009/3/layout/StepUpProcess"/>
    <dgm:cxn modelId="{B4500DAF-8023-4FFA-99B6-06390ACDA476}" type="presParOf" srcId="{DA53FF7F-8514-4CCA-B16D-DBEFD1B78C57}" destId="{50599A1E-4DFD-4296-BFF9-CC5EE037FC49}" srcOrd="1" destOrd="0" presId="urn:microsoft.com/office/officeart/2009/3/layout/StepUpProcess"/>
    <dgm:cxn modelId="{B7262CB2-87C9-45EB-9EBA-507F7F9432E7}" type="presParOf" srcId="{DA53FF7F-8514-4CCA-B16D-DBEFD1B78C57}" destId="{A66489DE-112F-46C4-903A-BF6420147867}" srcOrd="2" destOrd="0" presId="urn:microsoft.com/office/officeart/2009/3/layout/StepUpProcess"/>
    <dgm:cxn modelId="{AF10FAF1-8764-4299-BEAC-30F5A4958BD9}" type="presParOf" srcId="{CED8D171-7CD3-4236-9CA5-7566E8962E09}" destId="{6C3CEFF7-9AB8-42FB-892E-EF234416D85B}" srcOrd="1" destOrd="0" presId="urn:microsoft.com/office/officeart/2009/3/layout/StepUpProcess"/>
    <dgm:cxn modelId="{0E44B6AE-EFAC-4B25-9D05-8F8491FDD850}" type="presParOf" srcId="{6C3CEFF7-9AB8-42FB-892E-EF234416D85B}" destId="{F829F5A8-06CB-4E3A-AB47-0404389AC8FA}" srcOrd="0" destOrd="0" presId="urn:microsoft.com/office/officeart/2009/3/layout/StepUpProcess"/>
    <dgm:cxn modelId="{AA5B4F40-FCEE-4A78-9B4D-205CA693F1B4}" type="presParOf" srcId="{CED8D171-7CD3-4236-9CA5-7566E8962E09}" destId="{5717E99B-0481-4DA8-B86A-FD26E8BE95B3}" srcOrd="2" destOrd="0" presId="urn:microsoft.com/office/officeart/2009/3/layout/StepUpProcess"/>
    <dgm:cxn modelId="{32E2A39E-CE77-4534-80D3-2F1E43EF1FD6}" type="presParOf" srcId="{5717E99B-0481-4DA8-B86A-FD26E8BE95B3}" destId="{DC354A5B-0E29-4829-9B86-6A65860537B2}" srcOrd="0" destOrd="0" presId="urn:microsoft.com/office/officeart/2009/3/layout/StepUpProcess"/>
    <dgm:cxn modelId="{287A4A6A-02C8-481B-B7AE-678CD8F61013}" type="presParOf" srcId="{5717E99B-0481-4DA8-B86A-FD26E8BE95B3}" destId="{C55A1564-BE37-4D47-A056-4B21C54DB673}" srcOrd="1" destOrd="0" presId="urn:microsoft.com/office/officeart/2009/3/layout/StepUpProcess"/>
    <dgm:cxn modelId="{D6559C36-2208-46E5-B802-A047A92A0752}" type="presParOf" srcId="{5717E99B-0481-4DA8-B86A-FD26E8BE95B3}" destId="{6B5FC0A4-F56E-4BA5-8743-8552F71B4CD2}" srcOrd="2" destOrd="0" presId="urn:microsoft.com/office/officeart/2009/3/layout/StepUpProcess"/>
    <dgm:cxn modelId="{96DC31D0-ACAA-4CF3-AA46-1C15282372DD}" type="presParOf" srcId="{CED8D171-7CD3-4236-9CA5-7566E8962E09}" destId="{6B3D8A8B-1775-4B74-A086-3EB08615E8B7}" srcOrd="3" destOrd="0" presId="urn:microsoft.com/office/officeart/2009/3/layout/StepUpProcess"/>
    <dgm:cxn modelId="{1378D1AA-F31E-4F49-AEA3-7BA7A14BEBC7}" type="presParOf" srcId="{6B3D8A8B-1775-4B74-A086-3EB08615E8B7}" destId="{AD9E8C31-54DF-419B-9790-029160348AF2}" srcOrd="0" destOrd="0" presId="urn:microsoft.com/office/officeart/2009/3/layout/StepUpProcess"/>
    <dgm:cxn modelId="{CF0FAB3E-DCFC-4D80-864E-294AD5798A25}" type="presParOf" srcId="{CED8D171-7CD3-4236-9CA5-7566E8962E09}" destId="{E3FA84E9-0A2B-40FC-9C05-49B667DDF45C}" srcOrd="4" destOrd="0" presId="urn:microsoft.com/office/officeart/2009/3/layout/StepUpProcess"/>
    <dgm:cxn modelId="{4C782B26-699D-4395-BBA9-B62624F578FB}" type="presParOf" srcId="{E3FA84E9-0A2B-40FC-9C05-49B667DDF45C}" destId="{5126B24A-7AA5-4AF2-A0C3-A46CF766BAF3}" srcOrd="0" destOrd="0" presId="urn:microsoft.com/office/officeart/2009/3/layout/StepUpProcess"/>
    <dgm:cxn modelId="{0A677EAA-F846-465D-943D-D27C4DEB8F6F}" type="presParOf" srcId="{E3FA84E9-0A2B-40FC-9C05-49B667DDF45C}" destId="{29711A99-7195-4DE9-946C-EF0FB80DAACB}" srcOrd="1" destOrd="0" presId="urn:microsoft.com/office/officeart/2009/3/layout/StepUpProcess"/>
    <dgm:cxn modelId="{FD69A738-12DF-427B-BF9E-354236F8BEBD}" type="presParOf" srcId="{E3FA84E9-0A2B-40FC-9C05-49B667DDF45C}" destId="{2FCCCA34-77AB-4DC9-B1C8-8243C6CD047B}" srcOrd="2" destOrd="0" presId="urn:microsoft.com/office/officeart/2009/3/layout/StepUpProcess"/>
    <dgm:cxn modelId="{6A4D6A85-4F57-4C4D-9F20-CCC785DFF7D6}" type="presParOf" srcId="{CED8D171-7CD3-4236-9CA5-7566E8962E09}" destId="{A7D496F6-EE68-4413-BE57-5CCF0B69E013}" srcOrd="5" destOrd="0" presId="urn:microsoft.com/office/officeart/2009/3/layout/StepUpProcess"/>
    <dgm:cxn modelId="{218AF849-25FC-43AC-A601-35896E8019FB}" type="presParOf" srcId="{A7D496F6-EE68-4413-BE57-5CCF0B69E013}" destId="{ACBFB2F2-45EA-4B74-A8D6-66905273B6A3}" srcOrd="0" destOrd="0" presId="urn:microsoft.com/office/officeart/2009/3/layout/StepUpProcess"/>
    <dgm:cxn modelId="{26022EDA-AF57-442A-AE60-44233FC791ED}" type="presParOf" srcId="{CED8D171-7CD3-4236-9CA5-7566E8962E09}" destId="{C2C1FB3B-86D6-4254-8CED-B19E0DE678F7}" srcOrd="6" destOrd="0" presId="urn:microsoft.com/office/officeart/2009/3/layout/StepUpProcess"/>
    <dgm:cxn modelId="{287F0350-8F82-42D9-8241-EE846A119261}" type="presParOf" srcId="{C2C1FB3B-86D6-4254-8CED-B19E0DE678F7}" destId="{D9133EE7-ADA0-444D-898D-ECF81169C20C}" srcOrd="0" destOrd="0" presId="urn:microsoft.com/office/officeart/2009/3/layout/StepUpProcess"/>
    <dgm:cxn modelId="{BB1E71FF-CF2D-4F1D-8100-C9FB855AC3F7}" type="presParOf" srcId="{C2C1FB3B-86D6-4254-8CED-B19E0DE678F7}" destId="{0310469A-C568-4EE8-BDF5-F0E3D41075F9}" srcOrd="1" destOrd="0" presId="urn:microsoft.com/office/officeart/2009/3/layout/StepUpProcess"/>
    <dgm:cxn modelId="{9E765A84-0006-4D40-BC5C-0623B9B01AD2}" type="presParOf" srcId="{C2C1FB3B-86D6-4254-8CED-B19E0DE678F7}" destId="{9FDDF269-DB43-475B-8A71-710C18E29CFA}" srcOrd="2" destOrd="0" presId="urn:microsoft.com/office/officeart/2009/3/layout/StepUpProcess"/>
    <dgm:cxn modelId="{7AD1E43B-B38A-4FDD-8909-308030309500}" type="presParOf" srcId="{CED8D171-7CD3-4236-9CA5-7566E8962E09}" destId="{289EFA27-6030-44D1-88D0-51C5AEF2CF25}" srcOrd="7" destOrd="0" presId="urn:microsoft.com/office/officeart/2009/3/layout/StepUpProcess"/>
    <dgm:cxn modelId="{A7C27195-3187-4EC1-8E08-BCDFC632E1CA}" type="presParOf" srcId="{289EFA27-6030-44D1-88D0-51C5AEF2CF25}" destId="{B6E922C2-5995-4995-AA43-C6726440A302}" srcOrd="0" destOrd="0" presId="urn:microsoft.com/office/officeart/2009/3/layout/StepUpProcess"/>
    <dgm:cxn modelId="{2FBB1A33-EB88-42AB-811F-AD20A4F7D619}" type="presParOf" srcId="{CED8D171-7CD3-4236-9CA5-7566E8962E09}" destId="{E5B77457-68E2-411F-BC1C-0A58975D9C0D}" srcOrd="8" destOrd="0" presId="urn:microsoft.com/office/officeart/2009/3/layout/StepUpProcess"/>
    <dgm:cxn modelId="{BC7F9DF5-3A0F-45C1-B284-9D17C854466F}" type="presParOf" srcId="{E5B77457-68E2-411F-BC1C-0A58975D9C0D}" destId="{D3E7C97E-0D51-429F-9B7D-8276C0FDF0CC}" srcOrd="0" destOrd="0" presId="urn:microsoft.com/office/officeart/2009/3/layout/StepUpProcess"/>
    <dgm:cxn modelId="{C0F12616-8AC2-468A-B0A0-7B4304742A36}" type="presParOf" srcId="{E5B77457-68E2-411F-BC1C-0A58975D9C0D}" destId="{4452008B-FB68-49D3-BC4D-E4E1D70E2A08}" srcOrd="1" destOrd="0" presId="urn:microsoft.com/office/officeart/2009/3/layout/StepUpProcess"/>
    <dgm:cxn modelId="{C9E1A346-1D89-4DF9-9092-8AFD9BAAA770}" type="presParOf" srcId="{E5B77457-68E2-411F-BC1C-0A58975D9C0D}" destId="{8E34BF04-09E8-4255-AF4D-420E5D0A011E}" srcOrd="2" destOrd="0" presId="urn:microsoft.com/office/officeart/2009/3/layout/StepUpProcess"/>
    <dgm:cxn modelId="{E70E61C1-211C-4F76-9F20-CB3E90826F8A}" type="presParOf" srcId="{CED8D171-7CD3-4236-9CA5-7566E8962E09}" destId="{611F0FC2-9B09-4629-BBC2-83FDDA06F1B6}" srcOrd="9" destOrd="0" presId="urn:microsoft.com/office/officeart/2009/3/layout/StepUpProcess"/>
    <dgm:cxn modelId="{43E33EB2-7C04-4167-89C0-3EAA34436349}" type="presParOf" srcId="{611F0FC2-9B09-4629-BBC2-83FDDA06F1B6}" destId="{AFA16611-CB93-4105-B0E3-FE93BA65C71D}" srcOrd="0" destOrd="0" presId="urn:microsoft.com/office/officeart/2009/3/layout/StepUpProcess"/>
    <dgm:cxn modelId="{1C4760EA-BE95-49C1-8908-3211846F1054}" type="presParOf" srcId="{CED8D171-7CD3-4236-9CA5-7566E8962E09}" destId="{A664C0DD-9547-4695-A0FB-E82F10C39975}" srcOrd="10" destOrd="0" presId="urn:microsoft.com/office/officeart/2009/3/layout/StepUpProcess"/>
    <dgm:cxn modelId="{0A890B6A-EBAD-41FD-B52C-F175FA545DE5}" type="presParOf" srcId="{A664C0DD-9547-4695-A0FB-E82F10C39975}" destId="{31876031-5C00-432E-8433-475A342D5E1D}" srcOrd="0" destOrd="0" presId="urn:microsoft.com/office/officeart/2009/3/layout/StepUpProcess"/>
    <dgm:cxn modelId="{1A435C10-64F0-4D63-900B-86A046400441}" type="presParOf" srcId="{A664C0DD-9547-4695-A0FB-E82F10C39975}" destId="{A09091A7-198A-4F24-9898-CA6A1DBAC4AF}" srcOrd="1" destOrd="0" presId="urn:microsoft.com/office/officeart/2009/3/layout/StepUpProcess"/>
    <dgm:cxn modelId="{D01B3A14-65C8-4756-93EC-1E673D14B56E}" type="presParOf" srcId="{A664C0DD-9547-4695-A0FB-E82F10C39975}" destId="{8690DBE3-CC05-4410-AEFF-32DCD0078191}" srcOrd="2" destOrd="0" presId="urn:microsoft.com/office/officeart/2009/3/layout/StepUpProcess"/>
    <dgm:cxn modelId="{A89F6A50-FCBD-46F4-8BE2-AB8CCB0133EF}" type="presParOf" srcId="{CED8D171-7CD3-4236-9CA5-7566E8962E09}" destId="{A9C46DAA-2E46-4C3A-9DF5-4F5B259EE78E}" srcOrd="11" destOrd="0" presId="urn:microsoft.com/office/officeart/2009/3/layout/StepUpProcess"/>
    <dgm:cxn modelId="{2DA64B57-1980-466A-A19C-6C81F7196B8E}" type="presParOf" srcId="{A9C46DAA-2E46-4C3A-9DF5-4F5B259EE78E}" destId="{9A278500-01BE-46A5-8D78-EBB512C325A9}" srcOrd="0" destOrd="0" presId="urn:microsoft.com/office/officeart/2009/3/layout/StepUpProcess"/>
    <dgm:cxn modelId="{DE3939E1-09C3-40FF-BF20-65F1DB4F67A9}" type="presParOf" srcId="{CED8D171-7CD3-4236-9CA5-7566E8962E09}" destId="{2C460191-527E-47AF-A145-AB46597618D9}" srcOrd="12" destOrd="0" presId="urn:microsoft.com/office/officeart/2009/3/layout/StepUpProcess"/>
    <dgm:cxn modelId="{CAE9C09B-26EF-43D5-9021-5C360B0A9276}" type="presParOf" srcId="{2C460191-527E-47AF-A145-AB46597618D9}" destId="{0DC513F5-96FF-449A-B8B9-92CB17422F00}" srcOrd="0" destOrd="0" presId="urn:microsoft.com/office/officeart/2009/3/layout/StepUpProcess"/>
    <dgm:cxn modelId="{81BAA7F6-75F3-46E1-97D5-29770E1238B7}" type="presParOf" srcId="{2C460191-527E-47AF-A145-AB46597618D9}" destId="{04D3FE53-F08C-4589-9A56-C61ECA73E664}" srcOrd="1" destOrd="0" presId="urn:microsoft.com/office/officeart/2009/3/layout/StepUpProcess"/>
    <dgm:cxn modelId="{18A57D6A-5639-4C13-B0AB-3ABBB905D31A}" type="presParOf" srcId="{2C460191-527E-47AF-A145-AB46597618D9}" destId="{306B1FE3-9EA4-4073-858F-D973DBB8A627}" srcOrd="2" destOrd="0" presId="urn:microsoft.com/office/officeart/2009/3/layout/StepUpProcess"/>
    <dgm:cxn modelId="{E34F931E-B221-48FD-A1AC-3DE3EBD0AD50}" type="presParOf" srcId="{CED8D171-7CD3-4236-9CA5-7566E8962E09}" destId="{4A063B29-301E-4425-AFD4-FDFF6F0E7B6E}" srcOrd="13" destOrd="0" presId="urn:microsoft.com/office/officeart/2009/3/layout/StepUpProcess"/>
    <dgm:cxn modelId="{A1250E4C-6B21-4810-80B1-0FD6F95F4BBB}" type="presParOf" srcId="{4A063B29-301E-4425-AFD4-FDFF6F0E7B6E}" destId="{0677A9D8-1643-4CB7-B910-D237A1BED60A}" srcOrd="0" destOrd="0" presId="urn:microsoft.com/office/officeart/2009/3/layout/StepUpProcess"/>
    <dgm:cxn modelId="{C09EA8E2-E8F6-4514-9BA5-1501F4718F60}" type="presParOf" srcId="{CED8D171-7CD3-4236-9CA5-7566E8962E09}" destId="{4B773C2E-9754-4AE9-AC6B-57284E1BB116}" srcOrd="14" destOrd="0" presId="urn:microsoft.com/office/officeart/2009/3/layout/StepUpProcess"/>
    <dgm:cxn modelId="{3A0D8CBD-EF7C-4E9B-93E8-F6C993DFAC48}" type="presParOf" srcId="{4B773C2E-9754-4AE9-AC6B-57284E1BB116}" destId="{01971A85-EB0C-4067-BAF0-E9980FB85D1F}" srcOrd="0" destOrd="0" presId="urn:microsoft.com/office/officeart/2009/3/layout/StepUpProcess"/>
    <dgm:cxn modelId="{D64AFB35-A789-45FC-BCB0-ED5B78ADC3F1}" type="presParOf" srcId="{4B773C2E-9754-4AE9-AC6B-57284E1BB116}" destId="{2B398FDF-D64D-4912-B379-C7DEB7FC4223}"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28209-F5F2-4F73-AC69-1CC5B839E594}">
      <dsp:nvSpPr>
        <dsp:cNvPr id="0" name=""/>
        <dsp:cNvSpPr/>
      </dsp:nvSpPr>
      <dsp:spPr>
        <a:xfrm>
          <a:off x="4263" y="314"/>
          <a:ext cx="2563471" cy="480973"/>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1: </a:t>
          </a:r>
          <a:r>
            <a:rPr lang="es-CL" sz="1200" b="1" kern="1200" dirty="0">
              <a:solidFill>
                <a:schemeClr val="bg1"/>
              </a:solidFill>
            </a:rPr>
            <a:t>Ajuste de Propuesta de Valor</a:t>
          </a:r>
        </a:p>
      </dsp:txBody>
      <dsp:txXfrm>
        <a:off x="4263" y="314"/>
        <a:ext cx="2563471" cy="480973"/>
      </dsp:txXfrm>
    </dsp:sp>
    <dsp:sp modelId="{E4B51F50-7090-44B1-BA1B-7330AB66F255}">
      <dsp:nvSpPr>
        <dsp:cNvPr id="0" name=""/>
        <dsp:cNvSpPr/>
      </dsp:nvSpPr>
      <dsp:spPr>
        <a:xfrm>
          <a:off x="4263" y="481288"/>
          <a:ext cx="2563471" cy="4246514"/>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p>
        <a:p>
          <a:pPr marL="228600" lvl="2" indent="-114300" algn="ctr" defTabSz="533400">
            <a:lnSpc>
              <a:spcPct val="90000"/>
            </a:lnSpc>
            <a:spcBef>
              <a:spcPct val="0"/>
            </a:spcBef>
            <a:spcAft>
              <a:spcPct val="15000"/>
            </a:spcAft>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Propuesta de Valor: significado y sintaxis</a:t>
          </a:r>
          <a:endParaRPr lang="es-CL" sz="1200" kern="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a:p>
          <a:pPr marL="228600" lvl="2" indent="-114300" algn="ctr" defTabSz="533400">
            <a:lnSpc>
              <a:spcPct val="90000"/>
            </a:lnSpc>
            <a:spcBef>
              <a:spcPct val="0"/>
            </a:spcBef>
            <a:spcAft>
              <a:spcPct val="15000"/>
            </a:spcAft>
            <a:buChar char="•"/>
          </a:pPr>
          <a:r>
            <a:rPr lang="es-ES"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Cómo formular y comunicar una PV.</a:t>
          </a:r>
          <a:endPar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endParaRPr>
        </a:p>
        <a:p>
          <a:pPr marL="114300" lvl="1" indent="-114300" algn="ctr" defTabSz="533400">
            <a:lnSpc>
              <a:spcPct val="90000"/>
            </a:lnSpc>
            <a:spcBef>
              <a:spcPct val="0"/>
            </a:spcBef>
            <a:spcAft>
              <a:spcPct val="15000"/>
            </a:spcAft>
            <a:buNone/>
          </a:pPr>
          <a:endParaRPr lang="es-CL" sz="1200" kern="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4.1 Análisis de una PV</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latin typeface="+mj-lt"/>
            </a:rPr>
            <a:t>4.2 PV de modelo de negocio</a:t>
          </a:r>
        </a:p>
        <a:p>
          <a:pPr marL="114300" lvl="1"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1:</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Presentación de la U4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2:</a:t>
          </a: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¿Qué es la PV?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3:</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Redefinición de la PV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latin typeface="+mj-lt"/>
          </a:endParaRPr>
        </a:p>
      </dsp:txBody>
      <dsp:txXfrm>
        <a:off x="4263" y="481288"/>
        <a:ext cx="2563471" cy="4246514"/>
      </dsp:txXfrm>
    </dsp:sp>
    <dsp:sp modelId="{7E8FD255-A98B-43BE-8534-BA4F4AB48EA5}">
      <dsp:nvSpPr>
        <dsp:cNvPr id="0" name=""/>
        <dsp:cNvSpPr/>
      </dsp:nvSpPr>
      <dsp:spPr>
        <a:xfrm>
          <a:off x="2926620" y="314"/>
          <a:ext cx="2563471" cy="480973"/>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2: </a:t>
          </a:r>
          <a:r>
            <a:rPr lang="es-CL" sz="1200" kern="1200" dirty="0">
              <a:solidFill>
                <a:schemeClr val="bg1"/>
              </a:solidFill>
            </a:rPr>
            <a:t>Comprensión de Proceso de Formalización</a:t>
          </a:r>
        </a:p>
      </dsp:txBody>
      <dsp:txXfrm>
        <a:off x="2926620" y="314"/>
        <a:ext cx="2563471" cy="480973"/>
      </dsp:txXfrm>
    </dsp:sp>
    <dsp:sp modelId="{7AC972F5-2883-4D1F-8282-1234685ACCBA}">
      <dsp:nvSpPr>
        <dsp:cNvPr id="0" name=""/>
        <dsp:cNvSpPr/>
      </dsp:nvSpPr>
      <dsp:spPr>
        <a:xfrm>
          <a:off x="2926620" y="481288"/>
          <a:ext cx="2563471" cy="4246514"/>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endParaRPr lang="es-CL" sz="1200" kern="1200" dirty="0">
            <a:solidFill>
              <a:schemeClr val="tx1">
                <a:lumMod val="95000"/>
                <a:lumOff val="5000"/>
              </a:schemeClr>
            </a:solidFill>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Formalización de negocios</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ES" sz="1200" b="0" kern="1200" dirty="0">
              <a:solidFill>
                <a:schemeClr val="tx1">
                  <a:lumMod val="95000"/>
                  <a:lumOff val="5000"/>
                </a:schemeClr>
              </a:solidFill>
              <a:latin typeface="+mj-lt"/>
            </a:rPr>
            <a:t>Pasos para crear una empresa en Chile</a:t>
          </a:r>
          <a:endParaRPr lang="es-CL" sz="1200" b="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Char char="•"/>
          </a:pP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Recursos:</a:t>
          </a:r>
        </a:p>
        <a:p>
          <a:pPr marL="228600" lvl="2" indent="-114300" algn="ctr" defTabSz="533400">
            <a:lnSpc>
              <a:spcPct val="90000"/>
            </a:lnSpc>
            <a:spcBef>
              <a:spcPct val="0"/>
            </a:spcBef>
            <a:spcAft>
              <a:spcPct val="15000"/>
            </a:spcAft>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4.3 Análisis del proceso de formalización</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Open Sans Light"/>
              <a:ea typeface="Open Sans" pitchFamily="2" charset="0"/>
              <a:cs typeface="Mangal" panose="02040503050203030202" pitchFamily="18" charset="0"/>
            </a:rPr>
            <a:t>4.4 Tu Empresa en Un Día</a:t>
          </a:r>
        </a:p>
        <a:p>
          <a:pPr marL="228600" lvl="2"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PE" sz="1200" b="1" kern="1200" dirty="0">
              <a:solidFill>
                <a:schemeClr val="tx1">
                  <a:lumMod val="95000"/>
                  <a:lumOff val="5000"/>
                </a:schemeClr>
              </a:solidFill>
              <a:effectLst/>
              <a:latin typeface="Open Sans Light"/>
              <a:ea typeface="Open Sans" pitchFamily="2" charset="0"/>
              <a:cs typeface="Mangal" panose="02040503050203030202" pitchFamily="18" charset="0"/>
            </a:rPr>
            <a:t>Actividad 4:</a:t>
          </a: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PE" sz="1200" kern="1200" dirty="0">
              <a:solidFill>
                <a:schemeClr val="tx1">
                  <a:lumMod val="95000"/>
                  <a:lumOff val="5000"/>
                </a:schemeClr>
              </a:solidFill>
              <a:effectLst/>
              <a:latin typeface="Open Sans Light"/>
              <a:ea typeface="Open Sans" pitchFamily="2" charset="0"/>
              <a:cs typeface="Mangal" panose="02040503050203030202" pitchFamily="18" charset="0"/>
            </a:rPr>
            <a:t>Formalizar un negocio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effectLst/>
            <a:latin typeface="Open Sans Light"/>
            <a:ea typeface="Open Sans" pitchFamily="2" charset="0"/>
            <a:cs typeface="Mangal" panose="02040503050203030202" pitchFamily="18" charset="0"/>
          </a:endParaRPr>
        </a:p>
        <a:p>
          <a:pPr marL="114300" lvl="1" indent="-114300" algn="ctr" defTabSz="533400">
            <a:lnSpc>
              <a:spcPct val="90000"/>
            </a:lnSpc>
            <a:spcBef>
              <a:spcPct val="0"/>
            </a:spcBef>
            <a:spcAft>
              <a:spcPct val="15000"/>
            </a:spcAft>
            <a:buFont typeface="Arial" panose="020B0604020202020204" pitchFamily="34" charset="0"/>
            <a:buNone/>
          </a:pPr>
          <a:endParaRPr lang="es-CL" sz="1200" kern="1200" dirty="0">
            <a:solidFill>
              <a:schemeClr val="tx1">
                <a:lumMod val="95000"/>
                <a:lumOff val="5000"/>
              </a:schemeClr>
            </a:solidFill>
            <a:effectLst/>
            <a:latin typeface="+mj-lt"/>
            <a:ea typeface="Open Sans" pitchFamily="2" charset="0"/>
            <a:cs typeface="Mangal" panose="02040503050203030202" pitchFamily="18" charset="0"/>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5:</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Font typeface="Arial" panose="020B0604020202020204" pitchFamily="34" charset="0"/>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Tu empresa en un día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None/>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None/>
          </a:pPr>
          <a:r>
            <a:rPr lang="es-CL" sz="1200" b="1" kern="1200" dirty="0">
              <a:solidFill>
                <a:schemeClr val="tx1">
                  <a:lumMod val="95000"/>
                  <a:lumOff val="5000"/>
                </a:schemeClr>
              </a:solidFill>
              <a:latin typeface="+mj-lt"/>
            </a:rPr>
            <a:t>Actividad 6:</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latin typeface="+mj-lt"/>
            </a:rPr>
            <a:t>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Sociedad para un modelo de negocio (45 min.)</a:t>
          </a:r>
        </a:p>
      </dsp:txBody>
      <dsp:txXfrm>
        <a:off x="2926620" y="481288"/>
        <a:ext cx="2563471" cy="4246514"/>
      </dsp:txXfrm>
    </dsp:sp>
    <dsp:sp modelId="{7D6E9053-392B-43A9-9EE8-B413F09DDF65}">
      <dsp:nvSpPr>
        <dsp:cNvPr id="0" name=""/>
        <dsp:cNvSpPr/>
      </dsp:nvSpPr>
      <dsp:spPr>
        <a:xfrm>
          <a:off x="5848978" y="314"/>
          <a:ext cx="2563471" cy="480973"/>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3: </a:t>
          </a:r>
          <a:r>
            <a:rPr lang="es-CL" sz="1200" kern="1200" dirty="0">
              <a:solidFill>
                <a:schemeClr val="bg1"/>
              </a:solidFill>
            </a:rPr>
            <a:t>Elaboración de Pitch de Modelo de Negocio</a:t>
          </a:r>
        </a:p>
      </dsp:txBody>
      <dsp:txXfrm>
        <a:off x="5848978" y="314"/>
        <a:ext cx="2563471" cy="480973"/>
      </dsp:txXfrm>
    </dsp:sp>
    <dsp:sp modelId="{E9CB0546-CE09-43D2-B479-C11E2C43DBC2}">
      <dsp:nvSpPr>
        <dsp:cNvPr id="0" name=""/>
        <dsp:cNvSpPr/>
      </dsp:nvSpPr>
      <dsp:spPr>
        <a:xfrm>
          <a:off x="5848978" y="481288"/>
          <a:ext cx="2563471" cy="4246514"/>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Importancia de un pitch</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Anatomía de un Pitch</a:t>
          </a:r>
        </a:p>
        <a:p>
          <a:pPr marL="114300" lvl="1"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Audiencia de Interés</a:t>
          </a:r>
        </a:p>
        <a:p>
          <a:pPr marL="228600" lvl="2" indent="-114300" algn="ctr" defTabSz="533400">
            <a:lnSpc>
              <a:spcPct val="90000"/>
            </a:lnSpc>
            <a:spcBef>
              <a:spcPct val="0"/>
            </a:spcBef>
            <a:spcAft>
              <a:spcPct val="15000"/>
            </a:spcAft>
            <a:buChar char="•"/>
          </a:pPr>
          <a:endPar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Recursos:</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4.5 Pitch de modelo de negocio</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Actividad 7:</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latin typeface="+mj-lt"/>
            </a:rPr>
            <a:t>Pitch de Negocio (45 min.)</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8:</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Evaluación Sumativa 4 – Indicaciones y rúbrica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dsp:txBody>
      <dsp:txXfrm>
        <a:off x="5848978" y="481288"/>
        <a:ext cx="2563471" cy="4246514"/>
      </dsp:txXfrm>
    </dsp:sp>
    <dsp:sp modelId="{75F4306E-835E-475A-83F2-ADCE119E00A0}">
      <dsp:nvSpPr>
        <dsp:cNvPr id="0" name=""/>
        <dsp:cNvSpPr/>
      </dsp:nvSpPr>
      <dsp:spPr>
        <a:xfrm>
          <a:off x="8771336" y="314"/>
          <a:ext cx="2563471" cy="480973"/>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4: </a:t>
          </a:r>
          <a:r>
            <a:rPr lang="es-CL" sz="1200" kern="1200" dirty="0">
              <a:solidFill>
                <a:schemeClr val="bg1"/>
              </a:solidFill>
            </a:rPr>
            <a:t>Desarrollo de Evaluación Sumativa 4</a:t>
          </a:r>
        </a:p>
      </dsp:txBody>
      <dsp:txXfrm>
        <a:off x="8771336" y="314"/>
        <a:ext cx="2563471" cy="480973"/>
      </dsp:txXfrm>
    </dsp:sp>
    <dsp:sp modelId="{35989043-0FE5-4DF2-AC23-5AE02CF75523}">
      <dsp:nvSpPr>
        <dsp:cNvPr id="0" name=""/>
        <dsp:cNvSpPr/>
      </dsp:nvSpPr>
      <dsp:spPr>
        <a:xfrm>
          <a:off x="8771336" y="481288"/>
          <a:ext cx="2563471" cy="4246514"/>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endParaRPr lang="es-CL" sz="1200" kern="1200" dirty="0">
            <a:solidFill>
              <a:schemeClr val="tx1">
                <a:lumMod val="95000"/>
                <a:lumOff val="5000"/>
              </a:schemeClr>
            </a:solidFill>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Evaluación Sumativa 4</a:t>
          </a: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Char char="•"/>
          </a:pP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a:t>
          </a:r>
        </a:p>
        <a:p>
          <a:pPr marL="114300" lvl="1"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Indicaciones Evaluación   Sumativa 4</a:t>
          </a:r>
          <a:endParaRPr lang="es-CL" sz="1200" kern="1200" dirty="0">
            <a:solidFill>
              <a:schemeClr val="tx1">
                <a:lumMod val="95000"/>
                <a:lumOff val="5000"/>
              </a:schemeClr>
            </a:solidFill>
            <a:latin typeface="+mj-lt"/>
          </a:endParaRPr>
        </a:p>
        <a:p>
          <a:pPr marL="114300" lvl="1" indent="-114300" algn="l"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9:</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Evaluación Sumativa 4 – Desarrollo y entrega</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10:</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Font typeface="Arial" panose="020B0604020202020204" pitchFamily="34" charset="0"/>
            <a:buChar char="•"/>
          </a:pPr>
          <a:r>
            <a:rPr lang="es-ES" sz="1200" kern="1200" dirty="0">
              <a:solidFill>
                <a:schemeClr val="tx1">
                  <a:lumMod val="95000"/>
                  <a:lumOff val="5000"/>
                </a:schemeClr>
              </a:solidFill>
              <a:effectLst/>
              <a:latin typeface="+mj-lt"/>
              <a:ea typeface="Open Sans" pitchFamily="2" charset="0"/>
              <a:cs typeface="Mangal" panose="02040503050203030202" pitchFamily="18" charset="0"/>
            </a:rPr>
            <a:t>Presentación de ideas de negocio </a:t>
          </a:r>
          <a:r>
            <a:rPr lang="es-CL" sz="1200" kern="1200" dirty="0">
              <a:solidFill>
                <a:schemeClr val="tx1">
                  <a:lumMod val="95000"/>
                  <a:lumOff val="5000"/>
                </a:schemeClr>
              </a:solidFill>
              <a:effectLs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latin typeface="+mj-lt"/>
          </a:endParaRPr>
        </a:p>
      </dsp:txBody>
      <dsp:txXfrm>
        <a:off x="8771336" y="481288"/>
        <a:ext cx="2563471" cy="4246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3891F-055D-4598-96E7-063037FB1628}">
      <dsp:nvSpPr>
        <dsp:cNvPr id="0" name=""/>
        <dsp:cNvSpPr/>
      </dsp:nvSpPr>
      <dsp:spPr>
        <a:xfrm rot="5400000">
          <a:off x="253379" y="3103401"/>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599A1E-4DFD-4296-BFF9-CC5EE037FC49}">
      <dsp:nvSpPr>
        <dsp:cNvPr id="0" name=""/>
        <dsp:cNvSpPr/>
      </dsp:nvSpPr>
      <dsp:spPr>
        <a:xfrm>
          <a:off x="131256" y="3421537"/>
          <a:ext cx="1215311"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ES" sz="1200" b="1" kern="1200" dirty="0">
              <a:solidFill>
                <a:schemeClr val="tx1">
                  <a:lumMod val="95000"/>
                  <a:lumOff val="5000"/>
                </a:schemeClr>
              </a:solidFill>
              <a:latin typeface="+mn-lt"/>
            </a:rPr>
            <a:t>1. Identificación del segmento de clientes objetivo</a:t>
          </a:r>
          <a:endParaRPr lang="es-CL" sz="1200" b="1" kern="1200" dirty="0">
            <a:solidFill>
              <a:schemeClr val="tx1">
                <a:lumMod val="95000"/>
                <a:lumOff val="5000"/>
              </a:schemeClr>
            </a:solidFill>
            <a:latin typeface="+mn-lt"/>
          </a:endParaRPr>
        </a:p>
      </dsp:txBody>
      <dsp:txXfrm>
        <a:off x="131256" y="3421537"/>
        <a:ext cx="1215311" cy="985924"/>
      </dsp:txXfrm>
    </dsp:sp>
    <dsp:sp modelId="{A66489DE-112F-46C4-903A-BF6420147867}">
      <dsp:nvSpPr>
        <dsp:cNvPr id="0" name=""/>
        <dsp:cNvSpPr/>
      </dsp:nvSpPr>
      <dsp:spPr>
        <a:xfrm>
          <a:off x="1040946" y="3011680"/>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354A5B-0E29-4829-9B86-6A65860537B2}">
      <dsp:nvSpPr>
        <dsp:cNvPr id="0" name=""/>
        <dsp:cNvSpPr/>
      </dsp:nvSpPr>
      <dsp:spPr>
        <a:xfrm rot="5400000">
          <a:off x="1675586" y="2762677"/>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5A1564-BE37-4D47-A056-4B21C54DB673}">
      <dsp:nvSpPr>
        <dsp:cNvPr id="0" name=""/>
        <dsp:cNvSpPr/>
      </dsp:nvSpPr>
      <dsp:spPr>
        <a:xfrm>
          <a:off x="1550606" y="3134920"/>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2.  </a:t>
          </a:r>
          <a:r>
            <a:rPr lang="es-ES" sz="1200" b="1" kern="1200" dirty="0">
              <a:solidFill>
                <a:schemeClr val="tx1">
                  <a:lumMod val="95000"/>
                  <a:lumOff val="5000"/>
                </a:schemeClr>
              </a:solidFill>
              <a:latin typeface="+mn-lt"/>
            </a:rPr>
            <a:t>Definición de la tarea o problema a resolver</a:t>
          </a:r>
          <a:endParaRPr lang="es-CL" sz="1200" b="1" kern="1200" dirty="0">
            <a:solidFill>
              <a:schemeClr val="tx1">
                <a:lumMod val="95000"/>
                <a:lumOff val="5000"/>
              </a:schemeClr>
            </a:solidFill>
            <a:latin typeface="+mn-lt"/>
          </a:endParaRPr>
        </a:p>
      </dsp:txBody>
      <dsp:txXfrm>
        <a:off x="1550606" y="3134920"/>
        <a:ext cx="1124767" cy="985924"/>
      </dsp:txXfrm>
    </dsp:sp>
    <dsp:sp modelId="{6B5FC0A4-F56E-4BA5-8743-8552F71B4CD2}">
      <dsp:nvSpPr>
        <dsp:cNvPr id="0" name=""/>
        <dsp:cNvSpPr/>
      </dsp:nvSpPr>
      <dsp:spPr>
        <a:xfrm>
          <a:off x="2463153" y="2670956"/>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26B24A-7AA5-4AF2-A0C3-A46CF766BAF3}">
      <dsp:nvSpPr>
        <dsp:cNvPr id="0" name=""/>
        <dsp:cNvSpPr/>
      </dsp:nvSpPr>
      <dsp:spPr>
        <a:xfrm rot="5400000">
          <a:off x="3097794" y="2421953"/>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711A99-7195-4DE9-946C-EF0FB80DAACB}">
      <dsp:nvSpPr>
        <dsp:cNvPr id="0" name=""/>
        <dsp:cNvSpPr/>
      </dsp:nvSpPr>
      <dsp:spPr>
        <a:xfrm>
          <a:off x="2972813" y="2794196"/>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3.   </a:t>
          </a:r>
          <a:r>
            <a:rPr lang="es-ES" sz="1200" b="1" kern="1200" dirty="0">
              <a:solidFill>
                <a:schemeClr val="tx1">
                  <a:lumMod val="95000"/>
                  <a:lumOff val="5000"/>
                </a:schemeClr>
              </a:solidFill>
              <a:latin typeface="+mn-lt"/>
            </a:rPr>
            <a:t>Selección de la solución adecuada</a:t>
          </a:r>
          <a:endParaRPr lang="es-CL" sz="1200" b="1" kern="1200" dirty="0">
            <a:solidFill>
              <a:schemeClr val="tx1">
                <a:lumMod val="95000"/>
                <a:lumOff val="5000"/>
              </a:schemeClr>
            </a:solidFill>
            <a:latin typeface="+mn-lt"/>
          </a:endParaRPr>
        </a:p>
      </dsp:txBody>
      <dsp:txXfrm>
        <a:off x="2972813" y="2794196"/>
        <a:ext cx="1124767" cy="985924"/>
      </dsp:txXfrm>
    </dsp:sp>
    <dsp:sp modelId="{2FCCCA34-77AB-4DC9-B1C8-8243C6CD047B}">
      <dsp:nvSpPr>
        <dsp:cNvPr id="0" name=""/>
        <dsp:cNvSpPr/>
      </dsp:nvSpPr>
      <dsp:spPr>
        <a:xfrm>
          <a:off x="3885361" y="2330232"/>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133EE7-ADA0-444D-898D-ECF81169C20C}">
      <dsp:nvSpPr>
        <dsp:cNvPr id="0" name=""/>
        <dsp:cNvSpPr/>
      </dsp:nvSpPr>
      <dsp:spPr>
        <a:xfrm rot="5400000">
          <a:off x="4520001" y="2081229"/>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10469A-C568-4EE8-BDF5-F0E3D41075F9}">
      <dsp:nvSpPr>
        <dsp:cNvPr id="0" name=""/>
        <dsp:cNvSpPr/>
      </dsp:nvSpPr>
      <dsp:spPr>
        <a:xfrm>
          <a:off x="4395021" y="2453472"/>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4. Asignación de un nombre a la solución</a:t>
          </a:r>
        </a:p>
      </dsp:txBody>
      <dsp:txXfrm>
        <a:off x="4395021" y="2453472"/>
        <a:ext cx="1124767" cy="985924"/>
      </dsp:txXfrm>
    </dsp:sp>
    <dsp:sp modelId="{9FDDF269-DB43-475B-8A71-710C18E29CFA}">
      <dsp:nvSpPr>
        <dsp:cNvPr id="0" name=""/>
        <dsp:cNvSpPr/>
      </dsp:nvSpPr>
      <dsp:spPr>
        <a:xfrm>
          <a:off x="5307568" y="1989508"/>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7C97E-0D51-429F-9B7D-8276C0FDF0CC}">
      <dsp:nvSpPr>
        <dsp:cNvPr id="0" name=""/>
        <dsp:cNvSpPr/>
      </dsp:nvSpPr>
      <dsp:spPr>
        <a:xfrm rot="5400000">
          <a:off x="5932896" y="1749818"/>
          <a:ext cx="748722" cy="1227232"/>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52008B-FB68-49D3-BC4D-E4E1D70E2A08}">
      <dsp:nvSpPr>
        <dsp:cNvPr id="0" name=""/>
        <dsp:cNvSpPr/>
      </dsp:nvSpPr>
      <dsp:spPr>
        <a:xfrm>
          <a:off x="5807915" y="2112748"/>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5. Clasificación de la solución en una categoría</a:t>
          </a:r>
        </a:p>
      </dsp:txBody>
      <dsp:txXfrm>
        <a:off x="5807915" y="2112748"/>
        <a:ext cx="1124767" cy="985924"/>
      </dsp:txXfrm>
    </dsp:sp>
    <dsp:sp modelId="{8E34BF04-09E8-4255-AF4D-420E5D0A011E}">
      <dsp:nvSpPr>
        <dsp:cNvPr id="0" name=""/>
        <dsp:cNvSpPr/>
      </dsp:nvSpPr>
      <dsp:spPr>
        <a:xfrm>
          <a:off x="6720462" y="1648784"/>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876031-5C00-432E-8433-475A342D5E1D}">
      <dsp:nvSpPr>
        <dsp:cNvPr id="0" name=""/>
        <dsp:cNvSpPr/>
      </dsp:nvSpPr>
      <dsp:spPr>
        <a:xfrm rot="5400000">
          <a:off x="7436264" y="1327933"/>
          <a:ext cx="748722" cy="1389555"/>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9091A7-198A-4F24-9898-CA6A1DBAC4AF}">
      <dsp:nvSpPr>
        <dsp:cNvPr id="0" name=""/>
        <dsp:cNvSpPr/>
      </dsp:nvSpPr>
      <dsp:spPr>
        <a:xfrm>
          <a:off x="7181193" y="1772024"/>
          <a:ext cx="1384948"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6. Determinación de los atributos valiosos de la solución</a:t>
          </a:r>
        </a:p>
      </dsp:txBody>
      <dsp:txXfrm>
        <a:off x="7181193" y="1772024"/>
        <a:ext cx="1384948" cy="985924"/>
      </dsp:txXfrm>
    </dsp:sp>
    <dsp:sp modelId="{8690DBE3-CC05-4410-AEFF-32DCD0078191}">
      <dsp:nvSpPr>
        <dsp:cNvPr id="0" name=""/>
        <dsp:cNvSpPr/>
      </dsp:nvSpPr>
      <dsp:spPr>
        <a:xfrm>
          <a:off x="8223831" y="1308060"/>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C513F5-96FF-449A-B8B9-92CB17422F00}">
      <dsp:nvSpPr>
        <dsp:cNvPr id="0" name=""/>
        <dsp:cNvSpPr/>
      </dsp:nvSpPr>
      <dsp:spPr>
        <a:xfrm rot="5400000">
          <a:off x="8858808" y="1059057"/>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3FE53-F08C-4589-9A56-C61ECA73E664}">
      <dsp:nvSpPr>
        <dsp:cNvPr id="0" name=""/>
        <dsp:cNvSpPr/>
      </dsp:nvSpPr>
      <dsp:spPr>
        <a:xfrm>
          <a:off x="8721795" y="1374501"/>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7. </a:t>
          </a:r>
          <a:r>
            <a:rPr lang="es-ES" sz="1200" b="1" kern="1200" dirty="0">
              <a:solidFill>
                <a:schemeClr val="tx1">
                  <a:lumMod val="95000"/>
                  <a:lumOff val="5000"/>
                </a:schemeClr>
              </a:solidFill>
              <a:latin typeface="+mn-lt"/>
            </a:rPr>
            <a:t>Formulación de la declaración de PV</a:t>
          </a:r>
          <a:endParaRPr lang="es-CL" sz="1200" b="1" kern="1200" dirty="0">
            <a:solidFill>
              <a:schemeClr val="tx1">
                <a:lumMod val="95000"/>
                <a:lumOff val="5000"/>
              </a:schemeClr>
            </a:solidFill>
            <a:latin typeface="+mn-lt"/>
          </a:endParaRPr>
        </a:p>
      </dsp:txBody>
      <dsp:txXfrm>
        <a:off x="8721795" y="1374501"/>
        <a:ext cx="1124767" cy="985924"/>
      </dsp:txXfrm>
    </dsp:sp>
    <dsp:sp modelId="{306B1FE3-9EA4-4073-858F-D973DBB8A627}">
      <dsp:nvSpPr>
        <dsp:cNvPr id="0" name=""/>
        <dsp:cNvSpPr/>
      </dsp:nvSpPr>
      <dsp:spPr>
        <a:xfrm>
          <a:off x="9574190" y="967336"/>
          <a:ext cx="212220" cy="212220"/>
        </a:xfrm>
        <a:prstGeom prst="triangle">
          <a:avLst>
            <a:gd name="adj" fmla="val 100000"/>
          </a:avLst>
        </a:prstGeom>
        <a:solidFill>
          <a:srgbClr val="F9D3D2"/>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71A85-EB0C-4067-BAF0-E9980FB85D1F}">
      <dsp:nvSpPr>
        <dsp:cNvPr id="0" name=""/>
        <dsp:cNvSpPr/>
      </dsp:nvSpPr>
      <dsp:spPr>
        <a:xfrm rot="5400000">
          <a:off x="10208830" y="718333"/>
          <a:ext cx="748722" cy="1245858"/>
        </a:xfrm>
        <a:prstGeom prst="corner">
          <a:avLst>
            <a:gd name="adj1" fmla="val 16120"/>
            <a:gd name="adj2" fmla="val 16110"/>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98FDF-D64D-4912-B379-C7DEB7FC4223}">
      <dsp:nvSpPr>
        <dsp:cNvPr id="0" name=""/>
        <dsp:cNvSpPr/>
      </dsp:nvSpPr>
      <dsp:spPr>
        <a:xfrm>
          <a:off x="10083850" y="1090576"/>
          <a:ext cx="1124767" cy="9859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ctr" defTabSz="533400">
            <a:lnSpc>
              <a:spcPct val="100000"/>
            </a:lnSpc>
            <a:spcBef>
              <a:spcPct val="0"/>
            </a:spcBef>
            <a:spcAft>
              <a:spcPct val="35000"/>
            </a:spcAft>
            <a:buNone/>
          </a:pPr>
          <a:r>
            <a:rPr lang="es-CL" sz="1200" b="1" kern="1200" dirty="0">
              <a:solidFill>
                <a:schemeClr val="tx1">
                  <a:lumMod val="95000"/>
                  <a:lumOff val="5000"/>
                </a:schemeClr>
              </a:solidFill>
              <a:latin typeface="+mn-lt"/>
            </a:rPr>
            <a:t>8. Revisión y ajustes de la PV</a:t>
          </a:r>
        </a:p>
      </dsp:txBody>
      <dsp:txXfrm>
        <a:off x="10083850" y="1090576"/>
        <a:ext cx="1124767" cy="9859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231A65-3C0F-4D77-B12D-A063BB453862}" type="datetimeFigureOut">
              <a:rPr lang="es-CL" smtClean="0"/>
              <a:t>23-09-2024</a:t>
            </a:fld>
            <a:endParaRPr lang="es-C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2F7C8-37B4-4510-B463-EEC7EA2D685C}" type="slidenum">
              <a:rPr lang="es-CL" smtClean="0"/>
              <a:t>‹Nº›</a:t>
            </a:fld>
            <a:endParaRPr lang="es-CL" dirty="0"/>
          </a:p>
        </p:txBody>
      </p:sp>
    </p:spTree>
    <p:extLst>
      <p:ext uri="{BB962C8B-B14F-4D97-AF65-F5344CB8AC3E}">
        <p14:creationId xmlns:p14="http://schemas.microsoft.com/office/powerpoint/2010/main" val="100682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3E7B1-72F3-4644-9303-0AC6A1B3EC03}" type="datetimeFigureOut">
              <a:rPr lang="es-CL" smtClean="0"/>
              <a:t>23-09-2024</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7496-547B-41C3-867F-942261EC2B8F}" type="slidenum">
              <a:rPr lang="es-CL" smtClean="0"/>
              <a:t>‹Nº›</a:t>
            </a:fld>
            <a:endParaRPr lang="es-CL" dirty="0"/>
          </a:p>
        </p:txBody>
      </p:sp>
    </p:spTree>
    <p:extLst>
      <p:ext uri="{BB962C8B-B14F-4D97-AF65-F5344CB8AC3E}">
        <p14:creationId xmlns:p14="http://schemas.microsoft.com/office/powerpoint/2010/main" val="15800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11</a:t>
            </a:fld>
            <a:endParaRPr lang="es-CL" dirty="0"/>
          </a:p>
        </p:txBody>
      </p:sp>
    </p:spTree>
    <p:extLst>
      <p:ext uri="{BB962C8B-B14F-4D97-AF65-F5344CB8AC3E}">
        <p14:creationId xmlns:p14="http://schemas.microsoft.com/office/powerpoint/2010/main" val="400091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12</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13</a:t>
            </a:fld>
            <a:endParaRPr lang="es-CL" dirty="0"/>
          </a:p>
        </p:txBody>
      </p:sp>
    </p:spTree>
    <p:extLst>
      <p:ext uri="{BB962C8B-B14F-4D97-AF65-F5344CB8AC3E}">
        <p14:creationId xmlns:p14="http://schemas.microsoft.com/office/powerpoint/2010/main" val="380133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14</a:t>
            </a:fld>
            <a:endParaRPr lang="es-CL" dirty="0"/>
          </a:p>
        </p:txBody>
      </p:sp>
    </p:spTree>
    <p:extLst>
      <p:ext uri="{BB962C8B-B14F-4D97-AF65-F5344CB8AC3E}">
        <p14:creationId xmlns:p14="http://schemas.microsoft.com/office/powerpoint/2010/main" val="842711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15</a:t>
            </a:fld>
            <a:endParaRPr lang="es-CL" dirty="0"/>
          </a:p>
        </p:txBody>
      </p:sp>
    </p:spTree>
    <p:extLst>
      <p:ext uri="{BB962C8B-B14F-4D97-AF65-F5344CB8AC3E}">
        <p14:creationId xmlns:p14="http://schemas.microsoft.com/office/powerpoint/2010/main" val="398036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16</a:t>
            </a:fld>
            <a:endParaRPr lang="es-CL" dirty="0"/>
          </a:p>
        </p:txBody>
      </p:sp>
    </p:spTree>
    <p:extLst>
      <p:ext uri="{BB962C8B-B14F-4D97-AF65-F5344CB8AC3E}">
        <p14:creationId xmlns:p14="http://schemas.microsoft.com/office/powerpoint/2010/main" val="338565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17</a:t>
            </a:fld>
            <a:endParaRPr lang="es-CL" dirty="0"/>
          </a:p>
        </p:txBody>
      </p:sp>
    </p:spTree>
    <p:extLst>
      <p:ext uri="{BB962C8B-B14F-4D97-AF65-F5344CB8AC3E}">
        <p14:creationId xmlns:p14="http://schemas.microsoft.com/office/powerpoint/2010/main" val="823902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18</a:t>
            </a:fld>
            <a:endParaRPr lang="es-CL" dirty="0"/>
          </a:p>
        </p:txBody>
      </p:sp>
    </p:spTree>
    <p:extLst>
      <p:ext uri="{BB962C8B-B14F-4D97-AF65-F5344CB8AC3E}">
        <p14:creationId xmlns:p14="http://schemas.microsoft.com/office/powerpoint/2010/main" val="268847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20</a:t>
            </a:fld>
            <a:endParaRPr lang="es-CL" dirty="0"/>
          </a:p>
        </p:txBody>
      </p:sp>
    </p:spTree>
    <p:extLst>
      <p:ext uri="{BB962C8B-B14F-4D97-AF65-F5344CB8AC3E}">
        <p14:creationId xmlns:p14="http://schemas.microsoft.com/office/powerpoint/2010/main" val="1944010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21</a:t>
            </a:fld>
            <a:endParaRPr lang="es-CL" dirty="0"/>
          </a:p>
        </p:txBody>
      </p:sp>
    </p:spTree>
    <p:extLst>
      <p:ext uri="{BB962C8B-B14F-4D97-AF65-F5344CB8AC3E}">
        <p14:creationId xmlns:p14="http://schemas.microsoft.com/office/powerpoint/2010/main" val="416328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dirty="0"/>
          </a:p>
        </p:txBody>
      </p:sp>
    </p:spTree>
    <p:extLst>
      <p:ext uri="{BB962C8B-B14F-4D97-AF65-F5344CB8AC3E}">
        <p14:creationId xmlns:p14="http://schemas.microsoft.com/office/powerpoint/2010/main" val="3681576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22</a:t>
            </a:fld>
            <a:endParaRPr lang="es-CL" dirty="0"/>
          </a:p>
        </p:txBody>
      </p:sp>
    </p:spTree>
    <p:extLst>
      <p:ext uri="{BB962C8B-B14F-4D97-AF65-F5344CB8AC3E}">
        <p14:creationId xmlns:p14="http://schemas.microsoft.com/office/powerpoint/2010/main" val="4165108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4</a:t>
            </a:fld>
            <a:endParaRPr lang="es-CL" dirty="0"/>
          </a:p>
        </p:txBody>
      </p:sp>
    </p:spTree>
    <p:extLst>
      <p:ext uri="{BB962C8B-B14F-4D97-AF65-F5344CB8AC3E}">
        <p14:creationId xmlns:p14="http://schemas.microsoft.com/office/powerpoint/2010/main" val="192237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5</a:t>
            </a:fld>
            <a:endParaRPr lang="es-CL" dirty="0"/>
          </a:p>
        </p:txBody>
      </p:sp>
    </p:spTree>
    <p:extLst>
      <p:ext uri="{BB962C8B-B14F-4D97-AF65-F5344CB8AC3E}">
        <p14:creationId xmlns:p14="http://schemas.microsoft.com/office/powerpoint/2010/main" val="310785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6</a:t>
            </a:fld>
            <a:endParaRPr lang="es-CL" dirty="0"/>
          </a:p>
        </p:txBody>
      </p:sp>
    </p:spTree>
    <p:extLst>
      <p:ext uri="{BB962C8B-B14F-4D97-AF65-F5344CB8AC3E}">
        <p14:creationId xmlns:p14="http://schemas.microsoft.com/office/powerpoint/2010/main" val="204379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7</a:t>
            </a:fld>
            <a:endParaRPr lang="es-CL" dirty="0"/>
          </a:p>
        </p:txBody>
      </p:sp>
    </p:spTree>
    <p:extLst>
      <p:ext uri="{BB962C8B-B14F-4D97-AF65-F5344CB8AC3E}">
        <p14:creationId xmlns:p14="http://schemas.microsoft.com/office/powerpoint/2010/main" val="24691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8</a:t>
            </a:fld>
            <a:endParaRPr lang="es-CL" dirty="0"/>
          </a:p>
        </p:txBody>
      </p:sp>
    </p:spTree>
    <p:extLst>
      <p:ext uri="{BB962C8B-B14F-4D97-AF65-F5344CB8AC3E}">
        <p14:creationId xmlns:p14="http://schemas.microsoft.com/office/powerpoint/2010/main" val="373370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10</a:t>
            </a:fld>
            <a:endParaRPr lang="es-CL" dirty="0"/>
          </a:p>
        </p:txBody>
      </p:sp>
    </p:spTree>
    <p:extLst>
      <p:ext uri="{BB962C8B-B14F-4D97-AF65-F5344CB8AC3E}">
        <p14:creationId xmlns:p14="http://schemas.microsoft.com/office/powerpoint/2010/main" val="364251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133267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0" y="3089188"/>
            <a:ext cx="12191999" cy="376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extLst>
      <p:ext uri="{BB962C8B-B14F-4D97-AF65-F5344CB8AC3E}">
        <p14:creationId xmlns:p14="http://schemas.microsoft.com/office/powerpoint/2010/main" val="16110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pic>
        <p:nvPicPr>
          <p:cNvPr id="9" name="Imagen 8" descr="Texto&#10;&#10;Descripción generada automáticamente">
            <a:extLst>
              <a:ext uri="{FF2B5EF4-FFF2-40B4-BE49-F238E27FC236}">
                <a16:creationId xmlns:a16="http://schemas.microsoft.com/office/drawing/2014/main" id="{DAF6C811-B687-2F8C-A950-1615B5EFB0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10" name="Grupo 9">
            <a:extLst>
              <a:ext uri="{FF2B5EF4-FFF2-40B4-BE49-F238E27FC236}">
                <a16:creationId xmlns:a16="http://schemas.microsoft.com/office/drawing/2014/main" id="{924A37B4-D315-F474-CE9D-0E9DE61115A6}"/>
              </a:ext>
            </a:extLst>
          </p:cNvPr>
          <p:cNvGrpSpPr/>
          <p:nvPr userDrawn="1"/>
        </p:nvGrpSpPr>
        <p:grpSpPr>
          <a:xfrm>
            <a:off x="590550" y="0"/>
            <a:ext cx="3724366" cy="114300"/>
            <a:chOff x="0" y="0"/>
            <a:chExt cx="3343275" cy="219075"/>
          </a:xfrm>
        </p:grpSpPr>
        <p:sp>
          <p:nvSpPr>
            <p:cNvPr id="11" name="Rectángulo 10">
              <a:extLst>
                <a:ext uri="{FF2B5EF4-FFF2-40B4-BE49-F238E27FC236}">
                  <a16:creationId xmlns:a16="http://schemas.microsoft.com/office/drawing/2014/main" id="{556E5981-46FF-779A-B8A7-FBC0EF0E3E79}"/>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2" name="Rectángulo 11">
              <a:extLst>
                <a:ext uri="{FF2B5EF4-FFF2-40B4-BE49-F238E27FC236}">
                  <a16:creationId xmlns:a16="http://schemas.microsoft.com/office/drawing/2014/main" id="{58673C7C-7734-3CBE-D6BE-19983D0C93BE}"/>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3" name="Rectángulo 12">
              <a:extLst>
                <a:ext uri="{FF2B5EF4-FFF2-40B4-BE49-F238E27FC236}">
                  <a16:creationId xmlns:a16="http://schemas.microsoft.com/office/drawing/2014/main" id="{7537CD83-43A4-A16C-507C-B9C4E1077283}"/>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extLst>
      <p:ext uri="{BB962C8B-B14F-4D97-AF65-F5344CB8AC3E}">
        <p14:creationId xmlns:p14="http://schemas.microsoft.com/office/powerpoint/2010/main" val="256634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52166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custDataLst>
      <p:tags r:id="rId1"/>
    </p:custDataLst>
    <p:extLst>
      <p:ext uri="{BB962C8B-B14F-4D97-AF65-F5344CB8AC3E}">
        <p14:creationId xmlns:p14="http://schemas.microsoft.com/office/powerpoint/2010/main" val="379257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8" name="Footer Placeholder 7"/>
          <p:cNvSpPr>
            <a:spLocks noGrp="1"/>
          </p:cNvSpPr>
          <p:nvPr>
            <p:ph type="ftr" sz="quarter" idx="11"/>
          </p:nvPr>
        </p:nvSpPr>
        <p:spPr/>
        <p:txBody>
          <a:bodyPr/>
          <a:lstStyle/>
          <a:p>
            <a:endParaRPr lang="es-CL" dirty="0"/>
          </a:p>
        </p:txBody>
      </p:sp>
      <p:sp>
        <p:nvSpPr>
          <p:cNvPr id="9" name="Slide Number Placeholder 8"/>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16810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4" name="Footer Placeholder 3"/>
          <p:cNvSpPr>
            <a:spLocks noGrp="1"/>
          </p:cNvSpPr>
          <p:nvPr>
            <p:ph type="ftr" sz="quarter" idx="11"/>
          </p:nvPr>
        </p:nvSpPr>
        <p:spPr/>
        <p:txBody>
          <a:bodyPr/>
          <a:lstStyle/>
          <a:p>
            <a:endParaRPr lang="es-CL" dirty="0"/>
          </a:p>
        </p:txBody>
      </p:sp>
      <p:sp>
        <p:nvSpPr>
          <p:cNvPr id="5" name="Slide Number Placeholder 4"/>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04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3" name="Footer Placeholder 2"/>
          <p:cNvSpPr>
            <a:spLocks noGrp="1"/>
          </p:cNvSpPr>
          <p:nvPr>
            <p:ph type="ftr" sz="quarter" idx="11"/>
          </p:nvPr>
        </p:nvSpPr>
        <p:spPr/>
        <p:txBody>
          <a:bodyPr/>
          <a:lstStyle/>
          <a:p>
            <a:endParaRPr lang="es-CL" dirty="0"/>
          </a:p>
        </p:txBody>
      </p:sp>
      <p:sp>
        <p:nvSpPr>
          <p:cNvPr id="4" name="Slide Number Placeholder 3"/>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7440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54585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462694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17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descr="Una imagen de un videojuego&#10;&#10;Descripción generada automáticamente con confianza baja">
            <a:extLst>
              <a:ext uri="{FF2B5EF4-FFF2-40B4-BE49-F238E27FC236}">
                <a16:creationId xmlns:a16="http://schemas.microsoft.com/office/drawing/2014/main" id="{6F54F408-0B2E-E093-0368-03F1FC47FB6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8326" b="55468"/>
          <a:stretch/>
        </p:blipFill>
        <p:spPr>
          <a:xfrm>
            <a:off x="0" y="4598377"/>
            <a:ext cx="12192000" cy="2259622"/>
          </a:xfrm>
          <a:prstGeom prst="rect">
            <a:avLst/>
          </a:prstGeom>
        </p:spPr>
      </p:pic>
    </p:spTree>
    <p:custDataLst>
      <p:tags r:id="rId1"/>
    </p:custDataLst>
    <p:extLst>
      <p:ext uri="{BB962C8B-B14F-4D97-AF65-F5344CB8AC3E}">
        <p14:creationId xmlns:p14="http://schemas.microsoft.com/office/powerpoint/2010/main" val="222267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059337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3" name="Imagen 2" descr="Logotipo&#10;&#10;Descripción generada automáticamente con confianza media">
            <a:extLst>
              <a:ext uri="{FF2B5EF4-FFF2-40B4-BE49-F238E27FC236}">
                <a16:creationId xmlns:a16="http://schemas.microsoft.com/office/drawing/2014/main" id="{1CC59783-355A-3923-7E3E-BFF89B8E5B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4078249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pic>
        <p:nvPicPr>
          <p:cNvPr id="3" name="Imagen 2" descr="Mapa&#10;&#10;Descripción generada automáticamente">
            <a:extLst>
              <a:ext uri="{FF2B5EF4-FFF2-40B4-BE49-F238E27FC236}">
                <a16:creationId xmlns:a16="http://schemas.microsoft.com/office/drawing/2014/main" id="{26F61EB7-5070-BA67-1A28-6B268ECDB2D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78"/>
          <a:stretch/>
        </p:blipFill>
        <p:spPr>
          <a:xfrm>
            <a:off x="6096000" y="0"/>
            <a:ext cx="6096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67A0557C-377C-DD82-FD4F-9B06E52E96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773493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pic>
        <p:nvPicPr>
          <p:cNvPr id="3" name="Imagen 2" descr="Un mapa de color blanco&#10;&#10;Descripción generada automáticamente con confianza baja">
            <a:extLst>
              <a:ext uri="{FF2B5EF4-FFF2-40B4-BE49-F238E27FC236}">
                <a16:creationId xmlns:a16="http://schemas.microsoft.com/office/drawing/2014/main" id="{0AE75DCF-A05A-03C1-E4A8-87CB05A39297}"/>
              </a:ext>
            </a:extLst>
          </p:cNvPr>
          <p:cNvPicPr>
            <a:picLocks noChangeAspect="1"/>
          </p:cNvPicPr>
          <p:nvPr userDrawn="1"/>
        </p:nvPicPr>
        <p:blipFill rotWithShape="1">
          <a:blip r:embed="rId3">
            <a:alphaModFix amt="50000"/>
            <a:extLst>
              <a:ext uri="{28A0092B-C50C-407E-A947-70E740481C1C}">
                <a14:useLocalDpi xmlns:a14="http://schemas.microsoft.com/office/drawing/2010/main" val="0"/>
              </a:ext>
            </a:extLst>
          </a:blip>
          <a:srcRect l="12063"/>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24A414F2-242C-98CD-D7C3-3353035C3B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546635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10E5CECD-C6E8-7CFC-002E-8633458A8A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4093" r="7548"/>
          <a:stretch/>
        </p:blipFill>
        <p:spPr>
          <a:xfrm>
            <a:off x="0" y="0"/>
            <a:ext cx="4676686"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7928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13" name="Imagen 12" descr="Imagen en blanco y negro&#10;&#10;Descripción generada automáticamente con confianza media">
            <a:extLst>
              <a:ext uri="{FF2B5EF4-FFF2-40B4-BE49-F238E27FC236}">
                <a16:creationId xmlns:a16="http://schemas.microsoft.com/office/drawing/2014/main" id="{BB968C63-77E7-FF1A-3D32-299853E926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4762" y="-10635"/>
            <a:ext cx="5747238" cy="687927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Logotipo&#10;&#10;Descripción generada automáticamente">
            <a:extLst>
              <a:ext uri="{FF2B5EF4-FFF2-40B4-BE49-F238E27FC236}">
                <a16:creationId xmlns:a16="http://schemas.microsoft.com/office/drawing/2014/main" id="{6CAD0F08-D8D5-917A-9D1A-486EBB686D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4166561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E7D666-54FD-DE79-64F8-1941C253DFEF}"/>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5522" r="5522"/>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5" name="Imagen 4" descr="Texto&#10;&#10;Descripción generada automáticamente">
            <a:extLst>
              <a:ext uri="{FF2B5EF4-FFF2-40B4-BE49-F238E27FC236}">
                <a16:creationId xmlns:a16="http://schemas.microsoft.com/office/drawing/2014/main" id="{A9F82F0E-DAA6-BEBF-C888-A1115BC51A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129319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a:extLst>
              <a:ext uri="{FF2B5EF4-FFF2-40B4-BE49-F238E27FC236}">
                <a16:creationId xmlns:a16="http://schemas.microsoft.com/office/drawing/2014/main" id="{E7BB3C2C-B5CD-1B86-E9B4-1BEEB6BC5EB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2552" y="0"/>
            <a:ext cx="3209448" cy="6857999"/>
          </a:xfrm>
          <a:prstGeom prst="rect">
            <a:avLst/>
          </a:prstGeom>
        </p:spPr>
      </p:pic>
      <p:pic>
        <p:nvPicPr>
          <p:cNvPr id="4" name="Imagen 3" descr="Logotipo&#10;&#10;Descripción generada automáticamente">
            <a:extLst>
              <a:ext uri="{FF2B5EF4-FFF2-40B4-BE49-F238E27FC236}">
                <a16:creationId xmlns:a16="http://schemas.microsoft.com/office/drawing/2014/main" id="{14579106-2AE4-B965-1C15-F90477C85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216143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6096000" y="0"/>
            <a:ext cx="6095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62988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B600-5D99-40B0-901D-85C82512F974}" type="datetimeFigureOut">
              <a:rPr lang="es-CL" smtClean="0"/>
              <a:t>23-09-2024</a:t>
            </a:fld>
            <a:endParaRPr lang="es-C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2D7-FEDE-4BCC-B75C-593DEE3059F9}" type="slidenum">
              <a:rPr lang="es-CL" smtClean="0"/>
              <a:t>‹Nº›</a:t>
            </a:fld>
            <a:endParaRPr lang="es-CL" dirty="0"/>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22"/>
    </p:custDataLst>
    <p:extLst>
      <p:ext uri="{BB962C8B-B14F-4D97-AF65-F5344CB8AC3E}">
        <p14:creationId xmlns:p14="http://schemas.microsoft.com/office/powerpoint/2010/main" val="3356961470"/>
      </p:ext>
    </p:extLst>
  </p:cSld>
  <p:clrMap bg1="lt1" tx1="dk1" bg2="lt2" tx2="dk2" accent1="accent1" accent2="accent2" accent3="accent3" accent4="accent4" accent5="accent5" accent6="accent6" hlink="hlink" folHlink="folHlink"/>
  <p:sldLayoutIdLst>
    <p:sldLayoutId id="2147483673" r:id="rId1"/>
    <p:sldLayoutId id="2147483692" r:id="rId2"/>
    <p:sldLayoutId id="2147483691" r:id="rId3"/>
    <p:sldLayoutId id="2147483690" r:id="rId4"/>
    <p:sldLayoutId id="2147483689" r:id="rId5"/>
    <p:sldLayoutId id="2147483688" r:id="rId6"/>
    <p:sldLayoutId id="2147483687" r:id="rId7"/>
    <p:sldLayoutId id="2147483686" r:id="rId8"/>
    <p:sldLayoutId id="2147483684" r:id="rId9"/>
    <p:sldLayoutId id="2147483685"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DEB600-5D99-40B0-901D-85C82512F974}" type="datetimeFigureOut">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23-09-2024</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36D2D7-FEDE-4BCC-B75C-593DEE3059F9}" type="slidenum">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3"/>
    </p:custDataLst>
    <p:extLst>
      <p:ext uri="{BB962C8B-B14F-4D97-AF65-F5344CB8AC3E}">
        <p14:creationId xmlns:p14="http://schemas.microsoft.com/office/powerpoint/2010/main" val="1219665438"/>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xml"/><Relationship Id="rId1" Type="http://schemas.openxmlformats.org/officeDocument/2006/relationships/tags" Target="../tags/tag2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4.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2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RszbqImYCvc?feature=oembed" TargetMode="External"/><Relationship Id="rId1" Type="http://schemas.openxmlformats.org/officeDocument/2006/relationships/tags" Target="../tags/tag31.xml"/><Relationship Id="rId5" Type="http://schemas.openxmlformats.org/officeDocument/2006/relationships/image" Target="../media/image21.jpe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3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Dibujo de ingeniería&#10;&#10;Descripción generada automáticamente">
            <a:extLst>
              <a:ext uri="{FF2B5EF4-FFF2-40B4-BE49-F238E27FC236}">
                <a16:creationId xmlns:a16="http://schemas.microsoft.com/office/drawing/2014/main" id="{7A8617F2-032D-81FB-808A-7FCC0B694AD1}"/>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384995"/>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Material de apoyo</a:t>
            </a:r>
          </a:p>
          <a:p>
            <a:r>
              <a:rPr lang="es-ES" sz="3600" b="1" spc="75" dirty="0">
                <a:solidFill>
                  <a:srgbClr val="5A5A5A"/>
                </a:solidFill>
                <a:latin typeface="Open Sans" pitchFamily="2" charset="0"/>
                <a:ea typeface="Open Sans" pitchFamily="2" charset="0"/>
                <a:cs typeface="Open Sans" pitchFamily="2" charset="0"/>
              </a:rPr>
              <a:t>Semana 14</a:t>
            </a:r>
            <a:endParaRPr lang="es-ES" sz="3600" b="1" spc="75" dirty="0">
              <a:solidFill>
                <a:srgbClr val="5A5A5A"/>
              </a:solidFill>
              <a:effectLst/>
              <a:latin typeface="Open Sans" pitchFamily="2" charset="0"/>
              <a:ea typeface="Open Sans" pitchFamily="2" charset="0"/>
              <a:cs typeface="Open Sans" pitchFamily="2" charset="0"/>
            </a:endParaRPr>
          </a:p>
        </p:txBody>
      </p:sp>
    </p:spTree>
    <p:custDataLst>
      <p:tags r:id="rId1"/>
    </p:custDataLst>
    <p:extLst>
      <p:ext uri="{BB962C8B-B14F-4D97-AF65-F5344CB8AC3E}">
        <p14:creationId xmlns:p14="http://schemas.microsoft.com/office/powerpoint/2010/main" val="152200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alphaModFix amt="6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dirty="0">
                <a:solidFill>
                  <a:schemeClr val="bg2">
                    <a:lumMod val="50000"/>
                  </a:schemeClr>
                </a:solidFill>
                <a:latin typeface="+mj-lt"/>
              </a:rPr>
              <a:t>Te sugerimos continuar revisando en el aula los demás recursos y actividades de la asignatura. </a:t>
            </a:r>
          </a:p>
          <a:p>
            <a:endParaRPr lang="es-CL" b="1" dirty="0">
              <a:solidFill>
                <a:schemeClr val="bg2">
                  <a:lumMod val="50000"/>
                </a:schemeClr>
              </a:solidFill>
              <a:latin typeface="Myriad Pro" panose="020B0503030403020204" pitchFamily="34" charset="0"/>
            </a:endParaRPr>
          </a:p>
          <a:p>
            <a:endParaRPr lang="es-CL" b="1" dirty="0">
              <a:solidFill>
                <a:schemeClr val="bg2">
                  <a:lumMod val="50000"/>
                </a:schemeClr>
              </a:solidFill>
              <a:latin typeface="Myriad Pro" panose="020B0503030403020204" pitchFamily="34" charset="0"/>
            </a:endParaRPr>
          </a:p>
          <a:p>
            <a:r>
              <a:rPr lang="es-CL" b="1" dirty="0">
                <a:solidFill>
                  <a:schemeClr val="bg2">
                    <a:lumMod val="50000"/>
                  </a:schemeClr>
                </a:solidFill>
              </a:rPr>
              <a:t>¿Qué hacer en caso de dudas? </a:t>
            </a:r>
          </a:p>
          <a:p>
            <a:r>
              <a:rPr lang="es-CL" sz="1800" dirty="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770" y="1042877"/>
            <a:ext cx="1885772" cy="1330453"/>
          </a:xfrm>
          <a:prstGeom prst="rect">
            <a:avLst/>
          </a:prstGeom>
        </p:spPr>
      </p:pic>
    </p:spTree>
    <p:custDataLst>
      <p:tags r:id="rId1"/>
    </p:custDataLst>
    <p:extLst>
      <p:ext uri="{BB962C8B-B14F-4D97-AF65-F5344CB8AC3E}">
        <p14:creationId xmlns:p14="http://schemas.microsoft.com/office/powerpoint/2010/main" val="4161064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115912"/>
            <a:ext cx="7557172"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2: </a:t>
            </a:r>
          </a:p>
          <a:p>
            <a:r>
              <a:rPr lang="es-ES" sz="3600" b="1" spc="75" dirty="0">
                <a:solidFill>
                  <a:srgbClr val="5A5A5A"/>
                </a:solidFill>
                <a:effectLst/>
                <a:latin typeface="Open Sans"/>
                <a:ea typeface="Open Sans"/>
                <a:cs typeface="Open Sans"/>
              </a:rPr>
              <a:t>¿Qué es la Propuesta de Valor?</a:t>
            </a:r>
          </a:p>
          <a:p>
            <a:r>
              <a:rPr lang="es-ES" sz="2000" spc="75" dirty="0">
                <a:solidFill>
                  <a:srgbClr val="4C4C4C"/>
                </a:solidFill>
                <a:latin typeface="Open Sans Light"/>
                <a:ea typeface="Open Sans Light"/>
                <a:cs typeface="Open Sans Light"/>
              </a:rPr>
              <a:t>Tiempo: 45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1917031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573965" y="2455524"/>
            <a:ext cx="5631626" cy="1563394"/>
          </a:xfrm>
          <a:prstGeom prst="roundRect">
            <a:avLst>
              <a:gd name="adj" fmla="val 5437"/>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Reconocer los elementos clave de una PV original e identificar las modificaciones que se pueden realizar para optimizar su impacto y alineación con las necesidades del mercado.</a:t>
            </a:r>
          </a:p>
        </p:txBody>
      </p:sp>
    </p:spTree>
    <p:custDataLst>
      <p:tags r:id="rId1"/>
    </p:custDataLst>
    <p:extLst>
      <p:ext uri="{BB962C8B-B14F-4D97-AF65-F5344CB8AC3E}">
        <p14:creationId xmlns:p14="http://schemas.microsoft.com/office/powerpoint/2010/main" val="25331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09863" y="648231"/>
            <a:ext cx="7826008" cy="630942"/>
          </a:xfrm>
          <a:prstGeom prst="rect">
            <a:avLst/>
          </a:prstGeom>
          <a:noFill/>
        </p:spPr>
        <p:txBody>
          <a:bodyPr wrap="square" rtlCol="0">
            <a:spAutoFit/>
          </a:bodyPr>
          <a:lstStyle/>
          <a:p>
            <a:pPr>
              <a:lnSpc>
                <a:spcPts val="4200"/>
              </a:lnSpc>
            </a:pPr>
            <a:r>
              <a:rPr lang="es-ES" sz="3600" b="1" spc="-100" dirty="0">
                <a:solidFill>
                  <a:srgbClr val="4C4C4B"/>
                </a:solidFill>
              </a:rPr>
              <a:t>Propuesta de Valor (PV)</a:t>
            </a:r>
            <a:endParaRPr lang="es-CL" sz="3600" b="1" spc="-100" dirty="0">
              <a:solidFill>
                <a:srgbClr val="4C4C4B"/>
              </a:solidFill>
            </a:endParaRPr>
          </a:p>
        </p:txBody>
      </p:sp>
      <p:pic>
        <p:nvPicPr>
          <p:cNvPr id="10" name="Imagen 9">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318381" y="1279173"/>
            <a:ext cx="4299654" cy="4299654"/>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709862" y="1520548"/>
            <a:ext cx="5386137" cy="1402829"/>
          </a:xfrm>
          <a:prstGeom prst="roundRect">
            <a:avLst>
              <a:gd name="adj" fmla="val 3484"/>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bg1"/>
                </a:solidFill>
              </a:rPr>
              <a:t>Conjunto de beneficios que una empresa ofrece para resolver problemas o satisfacer necesidades de sus clientes </a:t>
            </a:r>
          </a:p>
          <a:p>
            <a:pPr algn="ctr"/>
            <a:r>
              <a:rPr lang="es-ES" sz="1600" dirty="0">
                <a:solidFill>
                  <a:schemeClr val="bg1"/>
                </a:solidFill>
              </a:rPr>
              <a:t>(Osterwalder y Pigneur, 2010).</a:t>
            </a:r>
          </a:p>
        </p:txBody>
      </p:sp>
      <p:sp>
        <p:nvSpPr>
          <p:cNvPr id="5" name="CuadroTexto 4">
            <a:extLst>
              <a:ext uri="{FF2B5EF4-FFF2-40B4-BE49-F238E27FC236}">
                <a16:creationId xmlns:a16="http://schemas.microsoft.com/office/drawing/2014/main" id="{7ABDA32B-FE20-E574-115D-BDC5073AEDF8}"/>
              </a:ext>
            </a:extLst>
          </p:cNvPr>
          <p:cNvSpPr txBox="1"/>
          <p:nvPr/>
        </p:nvSpPr>
        <p:spPr>
          <a:xfrm>
            <a:off x="1203158" y="3195408"/>
            <a:ext cx="5123841" cy="646331"/>
          </a:xfrm>
          <a:prstGeom prst="rect">
            <a:avLst/>
          </a:prstGeom>
          <a:noFill/>
        </p:spPr>
        <p:txBody>
          <a:bodyPr wrap="square">
            <a:spAutoFit/>
          </a:bodyPr>
          <a:lstStyle/>
          <a:p>
            <a:pPr algn="just"/>
            <a:r>
              <a:rPr lang="es-ES" b="1" dirty="0">
                <a:solidFill>
                  <a:schemeClr val="bg2">
                    <a:lumMod val="50000"/>
                  </a:schemeClr>
                </a:solidFill>
              </a:rPr>
              <a:t>Ubicación en el BMC: </a:t>
            </a:r>
            <a:r>
              <a:rPr lang="es-ES" dirty="0">
                <a:solidFill>
                  <a:schemeClr val="bg2">
                    <a:lumMod val="50000"/>
                  </a:schemeClr>
                </a:solidFill>
              </a:rPr>
              <a:t>Es el bloque central, enfocado en el valor entregado al cliente.</a:t>
            </a:r>
          </a:p>
        </p:txBody>
      </p:sp>
      <p:sp>
        <p:nvSpPr>
          <p:cNvPr id="6" name="Flecha: cheurón 5">
            <a:extLst>
              <a:ext uri="{FF2B5EF4-FFF2-40B4-BE49-F238E27FC236}">
                <a16:creationId xmlns:a16="http://schemas.microsoft.com/office/drawing/2014/main" id="{193BB51C-6FB5-5BAD-F0A1-3FBA58C993E6}"/>
              </a:ext>
            </a:extLst>
          </p:cNvPr>
          <p:cNvSpPr/>
          <p:nvPr/>
        </p:nvSpPr>
        <p:spPr>
          <a:xfrm>
            <a:off x="709863" y="3266025"/>
            <a:ext cx="360750" cy="505098"/>
          </a:xfrm>
          <a:prstGeom prst="chevron">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solidFill>
                <a:srgbClr val="767171"/>
              </a:solidFill>
              <a:latin typeface="+mj-lt"/>
            </a:endParaRPr>
          </a:p>
        </p:txBody>
      </p:sp>
      <p:sp>
        <p:nvSpPr>
          <p:cNvPr id="8" name="CuadroTexto 7">
            <a:extLst>
              <a:ext uri="{FF2B5EF4-FFF2-40B4-BE49-F238E27FC236}">
                <a16:creationId xmlns:a16="http://schemas.microsoft.com/office/drawing/2014/main" id="{C2CEE97B-132C-F099-38B7-6D0059B9F4C3}"/>
              </a:ext>
            </a:extLst>
          </p:cNvPr>
          <p:cNvSpPr txBox="1"/>
          <p:nvPr/>
        </p:nvSpPr>
        <p:spPr>
          <a:xfrm>
            <a:off x="1203157" y="4137123"/>
            <a:ext cx="5123842" cy="1200329"/>
          </a:xfrm>
          <a:prstGeom prst="rect">
            <a:avLst/>
          </a:prstGeom>
          <a:noFill/>
        </p:spPr>
        <p:txBody>
          <a:bodyPr wrap="square">
            <a:spAutoFit/>
          </a:bodyPr>
          <a:lstStyle/>
          <a:p>
            <a:pPr algn="just"/>
            <a:r>
              <a:rPr lang="es-ES" b="1" dirty="0">
                <a:solidFill>
                  <a:schemeClr val="bg2">
                    <a:lumMod val="50000"/>
                  </a:schemeClr>
                </a:solidFill>
              </a:rPr>
              <a:t>Origen del valor: </a:t>
            </a:r>
            <a:r>
              <a:rPr lang="es-ES" dirty="0">
                <a:solidFill>
                  <a:schemeClr val="bg2">
                    <a:lumMod val="50000"/>
                  </a:schemeClr>
                </a:solidFill>
              </a:rPr>
              <a:t>Combinación de atributos, tanto </a:t>
            </a:r>
            <a:r>
              <a:rPr lang="es-ES" b="1" dirty="0">
                <a:solidFill>
                  <a:schemeClr val="bg2">
                    <a:lumMod val="50000"/>
                  </a:schemeClr>
                </a:solidFill>
              </a:rPr>
              <a:t>cuantitativos</a:t>
            </a:r>
            <a:r>
              <a:rPr lang="es-ES" dirty="0">
                <a:solidFill>
                  <a:schemeClr val="bg2">
                    <a:lumMod val="50000"/>
                  </a:schemeClr>
                </a:solidFill>
              </a:rPr>
              <a:t> (precio o tiempo de entrega), como </a:t>
            </a:r>
            <a:r>
              <a:rPr lang="es-ES" b="1" dirty="0">
                <a:solidFill>
                  <a:schemeClr val="bg2">
                    <a:lumMod val="50000"/>
                  </a:schemeClr>
                </a:solidFill>
              </a:rPr>
              <a:t>cualitativos</a:t>
            </a:r>
            <a:r>
              <a:rPr lang="es-ES" dirty="0">
                <a:solidFill>
                  <a:schemeClr val="bg2">
                    <a:lumMod val="50000"/>
                  </a:schemeClr>
                </a:solidFill>
              </a:rPr>
              <a:t> (experien</a:t>
            </a:r>
            <a:r>
              <a:rPr lang="es-ES" dirty="0">
                <a:solidFill>
                  <a:srgbClr val="767171"/>
                </a:solidFill>
              </a:rPr>
              <a:t>cia</a:t>
            </a:r>
            <a:r>
              <a:rPr lang="es-ES" dirty="0">
                <a:solidFill>
                  <a:schemeClr val="bg2">
                    <a:lumMod val="50000"/>
                  </a:schemeClr>
                </a:solidFill>
              </a:rPr>
              <a:t> de servicio, diseño o estatus). </a:t>
            </a:r>
          </a:p>
        </p:txBody>
      </p:sp>
      <p:sp>
        <p:nvSpPr>
          <p:cNvPr id="9" name="Flecha: cheurón 8">
            <a:extLst>
              <a:ext uri="{FF2B5EF4-FFF2-40B4-BE49-F238E27FC236}">
                <a16:creationId xmlns:a16="http://schemas.microsoft.com/office/drawing/2014/main" id="{DFFAA4C7-89CE-1A71-51CD-1FA0C77B66BA}"/>
              </a:ext>
            </a:extLst>
          </p:cNvPr>
          <p:cNvSpPr/>
          <p:nvPr/>
        </p:nvSpPr>
        <p:spPr>
          <a:xfrm>
            <a:off x="709863" y="4346865"/>
            <a:ext cx="360750" cy="505098"/>
          </a:xfrm>
          <a:prstGeom prst="chevron">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solidFill>
                <a:srgbClr val="767171"/>
              </a:solidFill>
              <a:latin typeface="+mj-lt"/>
            </a:endParaRPr>
          </a:p>
        </p:txBody>
      </p:sp>
    </p:spTree>
    <p:custDataLst>
      <p:tags r:id="rId1"/>
    </p:custDataLst>
    <p:extLst>
      <p:ext uri="{BB962C8B-B14F-4D97-AF65-F5344CB8AC3E}">
        <p14:creationId xmlns:p14="http://schemas.microsoft.com/office/powerpoint/2010/main" val="1050004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09863" y="801621"/>
            <a:ext cx="8423863" cy="1169551"/>
          </a:xfrm>
          <a:prstGeom prst="rect">
            <a:avLst/>
          </a:prstGeom>
          <a:noFill/>
        </p:spPr>
        <p:txBody>
          <a:bodyPr wrap="square" rtlCol="0">
            <a:spAutoFit/>
          </a:bodyPr>
          <a:lstStyle/>
          <a:p>
            <a:pPr>
              <a:lnSpc>
                <a:spcPts val="4200"/>
              </a:lnSpc>
            </a:pPr>
            <a:r>
              <a:rPr lang="es-ES" sz="3600" b="1" spc="-100" dirty="0">
                <a:solidFill>
                  <a:srgbClr val="4C4C4B"/>
                </a:solidFill>
              </a:rPr>
              <a:t>Sintaxis de la propuesta de valor </a:t>
            </a:r>
          </a:p>
          <a:p>
            <a:pPr>
              <a:lnSpc>
                <a:spcPts val="4200"/>
              </a:lnSpc>
            </a:pPr>
            <a:r>
              <a:rPr lang="es-ES" sz="3600" b="1" spc="-100" dirty="0">
                <a:solidFill>
                  <a:srgbClr val="4C4C4B"/>
                </a:solidFill>
              </a:rPr>
              <a:t>(</a:t>
            </a:r>
            <a:r>
              <a:rPr lang="es-ES" sz="3600" b="1" spc="-100" dirty="0" err="1">
                <a:solidFill>
                  <a:srgbClr val="4C4C4B"/>
                </a:solidFill>
              </a:rPr>
              <a:t>Blank</a:t>
            </a:r>
            <a:r>
              <a:rPr lang="es-ES" sz="3600" b="1" spc="-100" dirty="0">
                <a:solidFill>
                  <a:srgbClr val="4C4C4B"/>
                </a:solidFill>
              </a:rPr>
              <a:t> y </a:t>
            </a:r>
            <a:r>
              <a:rPr lang="es-ES" sz="3600" b="1" spc="-100" dirty="0" err="1">
                <a:solidFill>
                  <a:srgbClr val="4C4C4B"/>
                </a:solidFill>
              </a:rPr>
              <a:t>Dorf</a:t>
            </a:r>
            <a:r>
              <a:rPr lang="es-ES" sz="3600" b="1" spc="-100" dirty="0">
                <a:solidFill>
                  <a:srgbClr val="4C4C4B"/>
                </a:solidFill>
              </a:rPr>
              <a:t>, 2012)</a:t>
            </a:r>
            <a:endParaRPr lang="es-CL" sz="3600" b="1" spc="-100" dirty="0">
              <a:solidFill>
                <a:srgbClr val="4C4C4B"/>
              </a:solidFill>
            </a:endParaRP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709863" y="2772792"/>
            <a:ext cx="5894866" cy="1660287"/>
          </a:xfrm>
          <a:prstGeom prst="roundRect">
            <a:avLst>
              <a:gd name="adj" fmla="val 4661"/>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solidFill>
                  <a:schemeClr val="bg1"/>
                </a:solidFill>
              </a:rPr>
              <a:t>Para</a:t>
            </a:r>
            <a:r>
              <a:rPr lang="es-ES" dirty="0">
                <a:solidFill>
                  <a:schemeClr val="bg1"/>
                </a:solidFill>
              </a:rPr>
              <a:t> {segmento de clientes},</a:t>
            </a:r>
          </a:p>
          <a:p>
            <a:pPr algn="just"/>
            <a:r>
              <a:rPr lang="es-ES" b="1" dirty="0">
                <a:solidFill>
                  <a:schemeClr val="bg1"/>
                </a:solidFill>
              </a:rPr>
              <a:t>cuya necesidad es </a:t>
            </a:r>
            <a:r>
              <a:rPr lang="es-ES" dirty="0">
                <a:solidFill>
                  <a:schemeClr val="bg1"/>
                </a:solidFill>
              </a:rPr>
              <a:t>{problema/necesidad principal},</a:t>
            </a:r>
          </a:p>
          <a:p>
            <a:pPr algn="just"/>
            <a:r>
              <a:rPr lang="es-ES" b="1" dirty="0">
                <a:solidFill>
                  <a:schemeClr val="bg1"/>
                </a:solidFill>
              </a:rPr>
              <a:t>el producto </a:t>
            </a:r>
            <a:r>
              <a:rPr lang="es-ES" dirty="0">
                <a:solidFill>
                  <a:schemeClr val="bg1"/>
                </a:solidFill>
              </a:rPr>
              <a:t>{nombre del producto} </a:t>
            </a:r>
          </a:p>
          <a:p>
            <a:pPr algn="just"/>
            <a:r>
              <a:rPr lang="es-ES" b="1" dirty="0">
                <a:solidFill>
                  <a:schemeClr val="bg1"/>
                </a:solidFill>
              </a:rPr>
              <a:t>es</a:t>
            </a:r>
            <a:r>
              <a:rPr lang="es-ES" dirty="0">
                <a:solidFill>
                  <a:schemeClr val="bg1"/>
                </a:solidFill>
              </a:rPr>
              <a:t> {categoría del producto},</a:t>
            </a:r>
          </a:p>
          <a:p>
            <a:pPr algn="just"/>
            <a:r>
              <a:rPr lang="es-ES" b="1" dirty="0">
                <a:solidFill>
                  <a:schemeClr val="bg1"/>
                </a:solidFill>
              </a:rPr>
              <a:t>que ofrece </a:t>
            </a:r>
            <a:r>
              <a:rPr lang="es-ES" dirty="0">
                <a:solidFill>
                  <a:schemeClr val="bg1"/>
                </a:solidFill>
              </a:rPr>
              <a:t>{beneficios clave}.</a:t>
            </a:r>
            <a:endParaRPr lang="es-ES" sz="1400" dirty="0">
              <a:solidFill>
                <a:schemeClr val="bg1"/>
              </a:solidFill>
            </a:endParaRPr>
          </a:p>
        </p:txBody>
      </p:sp>
      <p:sp>
        <p:nvSpPr>
          <p:cNvPr id="7" name="Rectangle 1">
            <a:extLst>
              <a:ext uri="{FF2B5EF4-FFF2-40B4-BE49-F238E27FC236}">
                <a16:creationId xmlns:a16="http://schemas.microsoft.com/office/drawing/2014/main" id="{78C66E8A-5C9B-9E48-7B3C-C015018B741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L" altLang="es-CL" sz="1800" b="1" i="0" u="none" strike="noStrike" cap="none" normalizeH="0" baseline="0">
                <a:ln>
                  <a:noFill/>
                </a:ln>
                <a:solidFill>
                  <a:schemeClr val="tx1"/>
                </a:solidFill>
                <a:effectLst/>
                <a:latin typeface="Arial" panose="020B0604020202020204" pitchFamily="34" charset="0"/>
              </a:rPr>
              <a:t>Ubicación en el BMC</a:t>
            </a:r>
            <a:r>
              <a:rPr kumimoji="0" lang="es-CL" altLang="es-CL" sz="1800" b="0" i="0" u="none" strike="noStrike" cap="none" normalizeH="0" baseline="0">
                <a:ln>
                  <a:noFill/>
                </a:ln>
                <a:solidFill>
                  <a:schemeClr val="tx1"/>
                </a:solidFill>
                <a:effectLst/>
                <a:latin typeface="Arial" panose="020B0604020202020204" pitchFamily="34" charset="0"/>
              </a:rPr>
              <a:t>: Es el bloque central, enfocado en el valor entregado al cliente.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L" altLang="es-CL" sz="1800" b="0" i="0" u="none" strike="noStrike" cap="none" normalizeH="0" baseline="0">
              <a:ln>
                <a:noFill/>
              </a:ln>
              <a:solidFill>
                <a:schemeClr val="tx1"/>
              </a:solidFill>
              <a:effectLst/>
              <a:latin typeface="Arial" panose="020B0604020202020204" pitchFamily="34" charset="0"/>
            </a:endParaRPr>
          </a:p>
        </p:txBody>
      </p:sp>
      <p:pic>
        <p:nvPicPr>
          <p:cNvPr id="3" name="Imagen 2">
            <a:extLst>
              <a:ext uri="{FF2B5EF4-FFF2-40B4-BE49-F238E27FC236}">
                <a16:creationId xmlns:a16="http://schemas.microsoft.com/office/drawing/2014/main" id="{F3A35729-EF4C-6B2A-6AEF-96A263B840C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318381" y="1756725"/>
            <a:ext cx="4299654" cy="4299654"/>
          </a:xfrm>
          <a:prstGeom prst="rect">
            <a:avLst/>
          </a:prstGeom>
        </p:spPr>
      </p:pic>
    </p:spTree>
    <p:custDataLst>
      <p:tags r:id="rId1"/>
    </p:custDataLst>
    <p:extLst>
      <p:ext uri="{BB962C8B-B14F-4D97-AF65-F5344CB8AC3E}">
        <p14:creationId xmlns:p14="http://schemas.microsoft.com/office/powerpoint/2010/main" val="99917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09863" y="801621"/>
            <a:ext cx="10395284" cy="1169551"/>
          </a:xfrm>
          <a:prstGeom prst="rect">
            <a:avLst/>
          </a:prstGeom>
          <a:noFill/>
        </p:spPr>
        <p:txBody>
          <a:bodyPr wrap="square" rtlCol="0">
            <a:spAutoFit/>
          </a:bodyPr>
          <a:lstStyle/>
          <a:p>
            <a:pPr algn="ctr">
              <a:lnSpc>
                <a:spcPts val="4200"/>
              </a:lnSpc>
            </a:pPr>
            <a:r>
              <a:rPr lang="es-ES" sz="3600" b="1" spc="-100" dirty="0">
                <a:solidFill>
                  <a:srgbClr val="4C4C4B"/>
                </a:solidFill>
              </a:rPr>
              <a:t>Comunicación de la propuesta de valor: </a:t>
            </a:r>
          </a:p>
          <a:p>
            <a:pPr algn="ctr">
              <a:lnSpc>
                <a:spcPts val="4200"/>
              </a:lnSpc>
            </a:pPr>
            <a:r>
              <a:rPr lang="es-ES" sz="3600" b="1" spc="-100" dirty="0">
                <a:solidFill>
                  <a:srgbClr val="4C4C4B"/>
                </a:solidFill>
              </a:rPr>
              <a:t>Pasos claves </a:t>
            </a:r>
          </a:p>
        </p:txBody>
      </p:sp>
      <p:graphicFrame>
        <p:nvGraphicFramePr>
          <p:cNvPr id="3" name="Diagrama 2">
            <a:extLst>
              <a:ext uri="{FF2B5EF4-FFF2-40B4-BE49-F238E27FC236}">
                <a16:creationId xmlns:a16="http://schemas.microsoft.com/office/drawing/2014/main" id="{E2CC7A4B-89CB-0D78-7CF0-B1012C3069E9}"/>
              </a:ext>
            </a:extLst>
          </p:cNvPr>
          <p:cNvGraphicFramePr/>
          <p:nvPr>
            <p:extLst>
              <p:ext uri="{D42A27DB-BD31-4B8C-83A1-F6EECF244321}">
                <p14:modId xmlns:p14="http://schemas.microsoft.com/office/powerpoint/2010/main" val="2987039571"/>
              </p:ext>
            </p:extLst>
          </p:nvPr>
        </p:nvGraphicFramePr>
        <p:xfrm>
          <a:off x="493296" y="972329"/>
          <a:ext cx="11213430" cy="54284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62495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98168" y="537998"/>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3" name="Rectángulo 2">
            <a:extLst>
              <a:ext uri="{FF2B5EF4-FFF2-40B4-BE49-F238E27FC236}">
                <a16:creationId xmlns:a16="http://schemas.microsoft.com/office/drawing/2014/main" id="{3A006391-5A5C-A088-3508-D6804F224E51}"/>
              </a:ext>
            </a:extLst>
          </p:cNvPr>
          <p:cNvSpPr/>
          <p:nvPr/>
        </p:nvSpPr>
        <p:spPr>
          <a:xfrm>
            <a:off x="614610" y="2018388"/>
            <a:ext cx="10962780" cy="3855965"/>
          </a:xfrm>
          <a:prstGeom prst="rect">
            <a:avLst/>
          </a:prstGeom>
          <a:solidFill>
            <a:srgbClr val="F2F2F2"/>
          </a:solidFill>
          <a:ln>
            <a:solidFill>
              <a:srgbClr val="F2F2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sz="1600" dirty="0">
                <a:solidFill>
                  <a:schemeClr val="tx1">
                    <a:lumMod val="95000"/>
                    <a:lumOff val="5000"/>
                  </a:schemeClr>
                </a:solidFill>
              </a:rPr>
              <a:t>Fintual es una fintech chilena fundada en 2016 con el objetivo de democratizar el acceso a las inversiones financieras, especialmente para personas con pocos conocimientos en el área. La propuesta de valor original de Fintual se centraba en ofrecer una plataforma de inversión simple y accesible, con bajas comisiones, destinada a usuarios que buscaban una forma fácil de hacer crecer su dinero sin la necesidad de contar con un asesor financiero tradicional. Esta plataforma se destacó por su enfoque en la facilidad de uso y su capacidad para atraer a personas que antes no habían considerado invertir debido a la complejidad percibida de las finanzas.</a:t>
            </a:r>
          </a:p>
          <a:p>
            <a:pPr algn="just"/>
            <a:endParaRPr lang="es-ES" sz="1600" dirty="0">
              <a:solidFill>
                <a:schemeClr val="tx1">
                  <a:lumMod val="95000"/>
                  <a:lumOff val="5000"/>
                </a:schemeClr>
              </a:solidFill>
            </a:endParaRPr>
          </a:p>
          <a:p>
            <a:pPr algn="just"/>
            <a:r>
              <a:rPr lang="es-ES" sz="1600" dirty="0">
                <a:solidFill>
                  <a:schemeClr val="tx1">
                    <a:lumMod val="95000"/>
                    <a:lumOff val="5000"/>
                  </a:schemeClr>
                </a:solidFill>
              </a:rPr>
              <a:t>A medida que Fintual creció, comenzó a recibir retroalimentación de sus usuarios, quienes valoraban no solo la simplicidad y el bajo costo, sino también la personalización de las inversiones y la educación financiera. En respuesta, Fintual ajustó su propuesta de valor para incluir características como la creación de carteras personalizadas a través de inteligencia artificial, un mayor enfoque en la educación financiera, y la ampliación de su oferta para atender a un público más amplio, desde pequeños ahorradores hasta inversores más sofisticados. Este ajuste no solo fortaleció su posición en el mercado, sino que también les permitió diferenciarse de sus competidores y captar un segmento más amplio de clientes.</a:t>
            </a: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614610" y="1272041"/>
            <a:ext cx="10962780" cy="540145"/>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1. Organizados en equipos, lean analíticamente el siguiente caso.</a:t>
            </a:r>
          </a:p>
        </p:txBody>
      </p:sp>
    </p:spTree>
    <p:custDataLst>
      <p:tags r:id="rId1"/>
    </p:custDataLst>
    <p:extLst>
      <p:ext uri="{BB962C8B-B14F-4D97-AF65-F5344CB8AC3E}">
        <p14:creationId xmlns:p14="http://schemas.microsoft.com/office/powerpoint/2010/main" val="266553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7620" y="455776"/>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573512" y="1086718"/>
            <a:ext cx="10779431" cy="630942"/>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2. Revisen el siguiente video: </a:t>
            </a:r>
            <a:r>
              <a:rPr lang="es-ES" b="1" dirty="0">
                <a:solidFill>
                  <a:schemeClr val="bg1"/>
                </a:solidFill>
              </a:rPr>
              <a:t>¿Qué es Fintual y cómo invertir de manera fácil? | Milenio Tech</a:t>
            </a:r>
          </a:p>
        </p:txBody>
      </p:sp>
      <p:pic>
        <p:nvPicPr>
          <p:cNvPr id="5" name="Elementos multimedia en línea 4" title="¿Qué es Fintual y cómo invertir de manera fácil? | Milenio Tech">
            <a:hlinkClick r:id="" action="ppaction://media"/>
            <a:extLst>
              <a:ext uri="{FF2B5EF4-FFF2-40B4-BE49-F238E27FC236}">
                <a16:creationId xmlns:a16="http://schemas.microsoft.com/office/drawing/2014/main" id="{4DFC421A-D925-83E7-AD7C-9B01C78BED96}"/>
              </a:ext>
            </a:extLst>
          </p:cNvPr>
          <p:cNvPicPr>
            <a:picLocks noRot="1" noChangeAspect="1"/>
          </p:cNvPicPr>
          <p:nvPr>
            <a:videoFile r:link="rId2"/>
          </p:nvPr>
        </p:nvPicPr>
        <p:blipFill>
          <a:blip r:embed="rId5"/>
          <a:srcRect t="1005" b="-1060"/>
          <a:stretch/>
        </p:blipFill>
        <p:spPr>
          <a:xfrm>
            <a:off x="2550396" y="2116477"/>
            <a:ext cx="7091208" cy="3966743"/>
          </a:xfrm>
          <a:prstGeom prst="rect">
            <a:avLst/>
          </a:prstGeom>
        </p:spPr>
      </p:pic>
    </p:spTree>
    <p:custDataLst>
      <p:tags r:id="rId1"/>
    </p:custDataLst>
    <p:extLst>
      <p:ext uri="{BB962C8B-B14F-4D97-AF65-F5344CB8AC3E}">
        <p14:creationId xmlns:p14="http://schemas.microsoft.com/office/powerpoint/2010/main" val="39530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7620" y="369595"/>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552965" y="1000537"/>
            <a:ext cx="10173472" cy="736189"/>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3. Finalmente, completen el recurso 4.1, analizando la evolución de la propuesta de valor de Fintual. </a:t>
            </a:r>
            <a:endParaRPr lang="es-ES" b="1" dirty="0">
              <a:solidFill>
                <a:schemeClr val="bg1"/>
              </a:solidFill>
            </a:endParaRPr>
          </a:p>
        </p:txBody>
      </p:sp>
      <p:pic>
        <p:nvPicPr>
          <p:cNvPr id="8" name="Imagen 7">
            <a:extLst>
              <a:ext uri="{FF2B5EF4-FFF2-40B4-BE49-F238E27FC236}">
                <a16:creationId xmlns:a16="http://schemas.microsoft.com/office/drawing/2014/main" id="{78CE984C-FB10-BAFA-BAAD-19F1781190EE}"/>
              </a:ext>
            </a:extLst>
          </p:cNvPr>
          <p:cNvPicPr>
            <a:picLocks noChangeAspect="1"/>
          </p:cNvPicPr>
          <p:nvPr/>
        </p:nvPicPr>
        <p:blipFill>
          <a:blip r:embed="rId4"/>
          <a:stretch>
            <a:fillRect/>
          </a:stretch>
        </p:blipFill>
        <p:spPr>
          <a:xfrm>
            <a:off x="1496583" y="1877694"/>
            <a:ext cx="8911156" cy="4610711"/>
          </a:xfrm>
          <a:prstGeom prst="rect">
            <a:avLst/>
          </a:prstGeom>
        </p:spPr>
      </p:pic>
    </p:spTree>
    <p:custDataLst>
      <p:tags r:id="rId1"/>
    </p:custDataLst>
    <p:extLst>
      <p:ext uri="{BB962C8B-B14F-4D97-AF65-F5344CB8AC3E}">
        <p14:creationId xmlns:p14="http://schemas.microsoft.com/office/powerpoint/2010/main" val="1625896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Una caricatura de una persona&#10;&#10;Descripción generada automáticamente con confianza media">
            <a:extLst>
              <a:ext uri="{FF2B5EF4-FFF2-40B4-BE49-F238E27FC236}">
                <a16:creationId xmlns:a16="http://schemas.microsoft.com/office/drawing/2014/main" id="{7C1AD0B9-E9FF-2B58-B843-1D8272F7BD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5774" y="297951"/>
            <a:ext cx="5829728" cy="5829728"/>
          </a:xfrm>
          <a:prstGeom prst="rect">
            <a:avLst/>
          </a:prstGeom>
        </p:spPr>
      </p:pic>
    </p:spTree>
    <p:custDataLst>
      <p:tags r:id="rId1"/>
    </p:custDataLst>
    <p:extLst>
      <p:ext uri="{BB962C8B-B14F-4D97-AF65-F5344CB8AC3E}">
        <p14:creationId xmlns:p14="http://schemas.microsoft.com/office/powerpoint/2010/main" val="3502972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125544"/>
            <a:ext cx="9167437"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1: </a:t>
            </a:r>
          </a:p>
          <a:p>
            <a:r>
              <a:rPr lang="es-ES" sz="3600" b="1" spc="75" dirty="0">
                <a:solidFill>
                  <a:srgbClr val="5A5A5A"/>
                </a:solidFill>
                <a:effectLst/>
                <a:ea typeface="Open Sans"/>
                <a:cs typeface="Open Sans"/>
              </a:rPr>
              <a:t>Presentación Unidad 4</a:t>
            </a:r>
            <a:endParaRPr lang="es-ES" sz="3600" kern="1400" spc="-50" dirty="0">
              <a:solidFill>
                <a:srgbClr val="666666"/>
              </a:solidFill>
              <a:effectLst/>
              <a:ea typeface="Open Sans"/>
              <a:cs typeface="Times New Roman"/>
            </a:endParaRPr>
          </a:p>
          <a:p>
            <a:r>
              <a:rPr lang="es-ES" sz="2000" spc="75" dirty="0">
                <a:solidFill>
                  <a:srgbClr val="4C4C4C"/>
                </a:solidFill>
                <a:latin typeface="Open Sans Light"/>
                <a:ea typeface="Open Sans Light"/>
                <a:cs typeface="Open Sans Light"/>
              </a:rPr>
              <a:t>Tiempo: 45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68512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090325" y="2085089"/>
            <a:ext cx="9042503"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3: </a:t>
            </a:r>
          </a:p>
          <a:p>
            <a:r>
              <a:rPr lang="es-ES" sz="3600" b="1" spc="75" dirty="0">
                <a:solidFill>
                  <a:srgbClr val="5A5A5A"/>
                </a:solidFill>
                <a:effectLst/>
                <a:latin typeface="Open Sans"/>
                <a:ea typeface="Open Sans"/>
                <a:cs typeface="Open Sans"/>
              </a:rPr>
              <a:t>Redefinición de la propuesta de valor</a:t>
            </a:r>
          </a:p>
          <a:p>
            <a:r>
              <a:rPr lang="es-ES" sz="2000" spc="75" dirty="0">
                <a:solidFill>
                  <a:srgbClr val="4C4C4C"/>
                </a:solidFill>
                <a:latin typeface="Open Sans Light"/>
                <a:ea typeface="Open Sans Light"/>
                <a:cs typeface="Open Sans Light"/>
              </a:rPr>
              <a:t>Tiempo: 90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2923211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888811" y="2266803"/>
            <a:ext cx="5259740" cy="2062975"/>
          </a:xfrm>
          <a:prstGeom prst="roundRect">
            <a:avLst>
              <a:gd name="adj" fmla="val 6706"/>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Analizar la propuesta de valor del modelo de negocio generado en la unidad anterior, mejorándola y redactándola según la fórmula proporcionada por </a:t>
            </a:r>
            <a:r>
              <a:rPr lang="es-ES" dirty="0" err="1">
                <a:solidFill>
                  <a:schemeClr val="bg1"/>
                </a:solidFill>
              </a:rPr>
              <a:t>Blank</a:t>
            </a:r>
            <a:r>
              <a:rPr lang="es-ES" dirty="0">
                <a:solidFill>
                  <a:schemeClr val="bg1"/>
                </a:solidFill>
              </a:rPr>
              <a:t> y </a:t>
            </a:r>
            <a:r>
              <a:rPr lang="es-ES" dirty="0" err="1">
                <a:solidFill>
                  <a:schemeClr val="bg1"/>
                </a:solidFill>
              </a:rPr>
              <a:t>Dorf</a:t>
            </a:r>
            <a:r>
              <a:rPr lang="es-ES" dirty="0">
                <a:solidFill>
                  <a:schemeClr val="bg1"/>
                </a:solidFill>
              </a:rPr>
              <a:t> (2012).</a:t>
            </a:r>
          </a:p>
        </p:txBody>
      </p:sp>
    </p:spTree>
    <p:custDataLst>
      <p:tags r:id="rId1"/>
    </p:custDataLst>
    <p:extLst>
      <p:ext uri="{BB962C8B-B14F-4D97-AF65-F5344CB8AC3E}">
        <p14:creationId xmlns:p14="http://schemas.microsoft.com/office/powerpoint/2010/main" val="3208558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8371" y="440565"/>
            <a:ext cx="7961906"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478371" y="1071507"/>
            <a:ext cx="11111117" cy="1037690"/>
          </a:xfrm>
          <a:prstGeom prst="roundRect">
            <a:avLst>
              <a:gd name="adj" fmla="val 9375"/>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sz="1600" dirty="0">
                <a:solidFill>
                  <a:schemeClr val="bg1"/>
                </a:solidFill>
              </a:rPr>
              <a:t>Organizados en equipos, completen el recurso 4.2, analizando la propuesta de valor actual de su modelo de negocio, identificando áreas de mejora. Redacten una nueva propuesta de valor, utilizando la fórmula de Blank y Dorf (2012), para presentarla a su docente y otros equipos de su sección.</a:t>
            </a:r>
          </a:p>
        </p:txBody>
      </p:sp>
      <p:pic>
        <p:nvPicPr>
          <p:cNvPr id="4" name="Imagen 3">
            <a:extLst>
              <a:ext uri="{FF2B5EF4-FFF2-40B4-BE49-F238E27FC236}">
                <a16:creationId xmlns:a16="http://schemas.microsoft.com/office/drawing/2014/main" id="{D6F70D5E-C576-45F0-D81F-B3E476F24876}"/>
              </a:ext>
            </a:extLst>
          </p:cNvPr>
          <p:cNvPicPr>
            <a:picLocks noChangeAspect="1"/>
          </p:cNvPicPr>
          <p:nvPr/>
        </p:nvPicPr>
        <p:blipFill>
          <a:blip r:embed="rId4"/>
          <a:stretch>
            <a:fillRect/>
          </a:stretch>
        </p:blipFill>
        <p:spPr>
          <a:xfrm>
            <a:off x="1945402" y="2229429"/>
            <a:ext cx="8137830" cy="4188006"/>
          </a:xfrm>
          <a:prstGeom prst="rect">
            <a:avLst/>
          </a:prstGeom>
        </p:spPr>
      </p:pic>
    </p:spTree>
    <p:custDataLst>
      <p:tags r:id="rId1"/>
    </p:custDataLst>
    <p:extLst>
      <p:ext uri="{BB962C8B-B14F-4D97-AF65-F5344CB8AC3E}">
        <p14:creationId xmlns:p14="http://schemas.microsoft.com/office/powerpoint/2010/main" val="2264365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9444" y="163804"/>
            <a:ext cx="6073111" cy="6096613"/>
          </a:xfrm>
          <a:prstGeom prst="rect">
            <a:avLst/>
          </a:prstGeom>
        </p:spPr>
      </p:pic>
    </p:spTree>
    <p:custDataLst>
      <p:tags r:id="rId1"/>
    </p:custDataLst>
    <p:extLst>
      <p:ext uri="{BB962C8B-B14F-4D97-AF65-F5344CB8AC3E}">
        <p14:creationId xmlns:p14="http://schemas.microsoft.com/office/powerpoint/2010/main" val="406523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602868"/>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a:t>
            </a:r>
            <a:r>
              <a:rPr lang="es-ES" sz="4000" b="1" spc="-100" dirty="0">
                <a:solidFill>
                  <a:srgbClr val="4C4C4B"/>
                </a:solidFill>
              </a:rPr>
              <a:t> esperado</a:t>
            </a:r>
            <a:endParaRPr lang="es-CL" sz="4000" b="1" spc="-100" dirty="0">
              <a:solidFill>
                <a:srgbClr val="4C4C4B"/>
              </a:solidFill>
            </a:endParaRPr>
          </a:p>
        </p:txBody>
      </p:sp>
      <p:sp>
        <p:nvSpPr>
          <p:cNvPr id="3" name="CuadroTexto 2">
            <a:extLst>
              <a:ext uri="{FF2B5EF4-FFF2-40B4-BE49-F238E27FC236}">
                <a16:creationId xmlns:a16="http://schemas.microsoft.com/office/drawing/2014/main" id="{C6626D81-5552-469D-45F3-E005CFFD95BD}"/>
              </a:ext>
            </a:extLst>
          </p:cNvPr>
          <p:cNvSpPr txBox="1"/>
          <p:nvPr/>
        </p:nvSpPr>
        <p:spPr>
          <a:xfrm>
            <a:off x="1581830" y="2892949"/>
            <a:ext cx="4991316" cy="1200329"/>
          </a:xfrm>
          <a:prstGeom prst="rect">
            <a:avLst/>
          </a:prstGeom>
          <a:noFill/>
        </p:spPr>
        <p:txBody>
          <a:bodyPr wrap="square">
            <a:spAutoFit/>
          </a:bodyPr>
          <a:lstStyle/>
          <a:p>
            <a:pPr algn="just"/>
            <a:r>
              <a:rPr lang="es-ES" dirty="0">
                <a:solidFill>
                  <a:schemeClr val="bg2">
                    <a:lumMod val="50000"/>
                  </a:schemeClr>
                </a:solidFill>
              </a:rPr>
              <a:t>Presentar su </a:t>
            </a:r>
            <a:r>
              <a:rPr lang="es-ES" b="1" dirty="0">
                <a:solidFill>
                  <a:schemeClr val="bg2">
                    <a:lumMod val="50000"/>
                  </a:schemeClr>
                </a:solidFill>
              </a:rPr>
              <a:t>propuesta de valor </a:t>
            </a:r>
            <a:r>
              <a:rPr lang="es-ES" dirty="0">
                <a:solidFill>
                  <a:schemeClr val="bg2">
                    <a:lumMod val="50000"/>
                  </a:schemeClr>
                </a:solidFill>
              </a:rPr>
              <a:t>mediante un </a:t>
            </a:r>
            <a:r>
              <a:rPr lang="es-ES" b="1" dirty="0">
                <a:solidFill>
                  <a:srgbClr val="767171"/>
                </a:solidFill>
              </a:rPr>
              <a:t>pitch</a:t>
            </a:r>
            <a:r>
              <a:rPr lang="es-ES" dirty="0">
                <a:solidFill>
                  <a:schemeClr val="bg2">
                    <a:lumMod val="50000"/>
                  </a:schemeClr>
                </a:solidFill>
              </a:rPr>
              <a:t> convincente y a identificar los </a:t>
            </a:r>
            <a:r>
              <a:rPr lang="es-ES" b="1" dirty="0">
                <a:solidFill>
                  <a:schemeClr val="bg2">
                    <a:lumMod val="50000"/>
                  </a:schemeClr>
                </a:solidFill>
              </a:rPr>
              <a:t>pasos</a:t>
            </a:r>
            <a:r>
              <a:rPr lang="es-ES" dirty="0">
                <a:solidFill>
                  <a:schemeClr val="bg2">
                    <a:lumMod val="50000"/>
                  </a:schemeClr>
                </a:solidFill>
              </a:rPr>
              <a:t> necesarios para </a:t>
            </a:r>
            <a:r>
              <a:rPr lang="es-ES" b="1" dirty="0">
                <a:solidFill>
                  <a:schemeClr val="bg2">
                    <a:lumMod val="50000"/>
                  </a:schemeClr>
                </a:solidFill>
              </a:rPr>
              <a:t>formalizar una empresa </a:t>
            </a:r>
            <a:r>
              <a:rPr lang="es-ES" dirty="0">
                <a:solidFill>
                  <a:schemeClr val="bg2">
                    <a:lumMod val="50000"/>
                  </a:schemeClr>
                </a:solidFill>
              </a:rPr>
              <a:t>en Chile.</a:t>
            </a:r>
          </a:p>
        </p:txBody>
      </p:sp>
      <p:sp>
        <p:nvSpPr>
          <p:cNvPr id="5" name="CuadroTexto 4">
            <a:extLst>
              <a:ext uri="{FF2B5EF4-FFF2-40B4-BE49-F238E27FC236}">
                <a16:creationId xmlns:a16="http://schemas.microsoft.com/office/drawing/2014/main" id="{7DC3E34C-0A80-C12C-6AAF-92E1DFFBFA2B}"/>
              </a:ext>
            </a:extLst>
          </p:cNvPr>
          <p:cNvSpPr txBox="1"/>
          <p:nvPr/>
        </p:nvSpPr>
        <p:spPr>
          <a:xfrm>
            <a:off x="1581830" y="4326323"/>
            <a:ext cx="4991316" cy="1754326"/>
          </a:xfrm>
          <a:prstGeom prst="rect">
            <a:avLst/>
          </a:prstGeom>
          <a:noFill/>
        </p:spPr>
        <p:txBody>
          <a:bodyPr wrap="square">
            <a:spAutoFit/>
          </a:bodyPr>
          <a:lstStyle/>
          <a:p>
            <a:pPr algn="just">
              <a:spcAft>
                <a:spcPts val="800"/>
              </a:spcAft>
            </a:pPr>
            <a:r>
              <a:rPr lang="es-CL" dirty="0">
                <a:solidFill>
                  <a:schemeClr val="bg2">
                    <a:lumMod val="50000"/>
                  </a:schemeClr>
                </a:solidFill>
              </a:rPr>
              <a:t>Explorar cómo </a:t>
            </a:r>
            <a:r>
              <a:rPr lang="es-CL" b="1" dirty="0">
                <a:solidFill>
                  <a:schemeClr val="bg2">
                    <a:lumMod val="50000"/>
                  </a:schemeClr>
                </a:solidFill>
              </a:rPr>
              <a:t>estructurar su discurso </a:t>
            </a:r>
            <a:r>
              <a:rPr lang="es-CL" dirty="0">
                <a:solidFill>
                  <a:schemeClr val="bg2">
                    <a:lumMod val="50000"/>
                  </a:schemeClr>
                </a:solidFill>
              </a:rPr>
              <a:t>para captar el interés de diferentes audiencias y cómo </a:t>
            </a:r>
            <a:r>
              <a:rPr lang="es-CL" b="1" dirty="0">
                <a:solidFill>
                  <a:schemeClr val="bg2">
                    <a:lumMod val="50000"/>
                  </a:schemeClr>
                </a:solidFill>
              </a:rPr>
              <a:t>seleccionar la forma jurídica </a:t>
            </a:r>
            <a:r>
              <a:rPr lang="es-CL" dirty="0">
                <a:solidFill>
                  <a:schemeClr val="bg2">
                    <a:lumMod val="50000"/>
                  </a:schemeClr>
                </a:solidFill>
              </a:rPr>
              <a:t>más adecuada para sus emprendimientos, considerando las implicancias legales y administrativas.</a:t>
            </a:r>
          </a:p>
        </p:txBody>
      </p:sp>
      <p:pic>
        <p:nvPicPr>
          <p:cNvPr id="6" name="Image 1" descr="preencoded.png">
            <a:extLst>
              <a:ext uri="{FF2B5EF4-FFF2-40B4-BE49-F238E27FC236}">
                <a16:creationId xmlns:a16="http://schemas.microsoft.com/office/drawing/2014/main" id="{2FF52C29-60EF-C8C1-C997-16E206BEAD09}"/>
              </a:ext>
            </a:extLst>
          </p:cNvPr>
          <p:cNvPicPr>
            <a:picLocks noChangeAspect="1"/>
          </p:cNvPicPr>
          <p:nvPr/>
        </p:nvPicPr>
        <p:blipFill>
          <a:blip r:embed="rId4"/>
          <a:stretch>
            <a:fillRect/>
          </a:stretch>
        </p:blipFill>
        <p:spPr>
          <a:xfrm>
            <a:off x="487879" y="2910671"/>
            <a:ext cx="889439" cy="1422753"/>
          </a:xfrm>
          <a:prstGeom prst="rect">
            <a:avLst/>
          </a:prstGeom>
        </p:spPr>
      </p:pic>
      <p:pic>
        <p:nvPicPr>
          <p:cNvPr id="7" name="Image 2" descr="preencoded.png">
            <a:extLst>
              <a:ext uri="{FF2B5EF4-FFF2-40B4-BE49-F238E27FC236}">
                <a16:creationId xmlns:a16="http://schemas.microsoft.com/office/drawing/2014/main" id="{9A1EFE2F-A571-24D1-523A-34DFEF117621}"/>
              </a:ext>
            </a:extLst>
          </p:cNvPr>
          <p:cNvPicPr>
            <a:picLocks noChangeAspect="1"/>
          </p:cNvPicPr>
          <p:nvPr/>
        </p:nvPicPr>
        <p:blipFill>
          <a:blip r:embed="rId5"/>
          <a:stretch>
            <a:fillRect/>
          </a:stretch>
        </p:blipFill>
        <p:spPr>
          <a:xfrm>
            <a:off x="478371" y="4399420"/>
            <a:ext cx="898947" cy="1588785"/>
          </a:xfrm>
          <a:prstGeom prst="rect">
            <a:avLst/>
          </a:prstGeom>
        </p:spPr>
      </p:pic>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55761" y="2305309"/>
            <a:ext cx="4223350" cy="4223350"/>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478371" y="1371601"/>
            <a:ext cx="10800740" cy="933708"/>
          </a:xfrm>
          <a:prstGeom prst="roundRect">
            <a:avLst>
              <a:gd name="adj" fmla="val 5464"/>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Comunicar el </a:t>
            </a:r>
            <a:r>
              <a:rPr lang="es-ES" b="1" dirty="0">
                <a:solidFill>
                  <a:schemeClr val="bg1"/>
                </a:solidFill>
              </a:rPr>
              <a:t>modelo de negocio </a:t>
            </a:r>
            <a:r>
              <a:rPr lang="es-ES" dirty="0">
                <a:solidFill>
                  <a:schemeClr val="bg1"/>
                </a:solidFill>
              </a:rPr>
              <a:t>para socializar sus atributos y acciones de formalización, mediante la creación de una presentación oral, considerando el trabajo colaborativo y la comunicación efectiva. </a:t>
            </a:r>
          </a:p>
        </p:txBody>
      </p:sp>
    </p:spTree>
    <p:custDataLst>
      <p:tags r:id="rId1"/>
    </p:custDataLst>
    <p:extLst>
      <p:ext uri="{BB962C8B-B14F-4D97-AF65-F5344CB8AC3E}">
        <p14:creationId xmlns:p14="http://schemas.microsoft.com/office/powerpoint/2010/main" val="7974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875261" y="792201"/>
            <a:ext cx="8654971" cy="630942"/>
          </a:xfrm>
          <a:prstGeom prst="rect">
            <a:avLst/>
          </a:prstGeom>
          <a:noFill/>
        </p:spPr>
        <p:txBody>
          <a:bodyPr wrap="square" rtlCol="0">
            <a:spAutoFit/>
          </a:bodyPr>
          <a:lstStyle/>
          <a:p>
            <a:pPr>
              <a:lnSpc>
                <a:spcPts val="4200"/>
              </a:lnSpc>
            </a:pPr>
            <a:r>
              <a:rPr lang="es-ES" sz="3600" b="1" spc="-100" dirty="0">
                <a:solidFill>
                  <a:srgbClr val="4C4C4B"/>
                </a:solidFill>
              </a:rPr>
              <a:t>Criterios de evaluación</a:t>
            </a:r>
          </a:p>
        </p:txBody>
      </p:sp>
      <p:sp>
        <p:nvSpPr>
          <p:cNvPr id="11" name="CuadroTexto 10">
            <a:extLst>
              <a:ext uri="{FF2B5EF4-FFF2-40B4-BE49-F238E27FC236}">
                <a16:creationId xmlns:a16="http://schemas.microsoft.com/office/drawing/2014/main" id="{2FB2D438-5E36-9E26-1AD7-2851ACE4A755}"/>
              </a:ext>
            </a:extLst>
          </p:cNvPr>
          <p:cNvSpPr txBox="1"/>
          <p:nvPr/>
        </p:nvSpPr>
        <p:spPr>
          <a:xfrm>
            <a:off x="1553301" y="1905401"/>
            <a:ext cx="9382620" cy="646331"/>
          </a:xfrm>
          <a:prstGeom prst="rect">
            <a:avLst/>
          </a:prstGeom>
          <a:noFill/>
        </p:spPr>
        <p:txBody>
          <a:bodyPr wrap="square">
            <a:spAutoFit/>
          </a:bodyPr>
          <a:lstStyle/>
          <a:p>
            <a:pPr algn="just"/>
            <a:r>
              <a:rPr lang="es-ES" dirty="0">
                <a:solidFill>
                  <a:schemeClr val="bg2">
                    <a:lumMod val="50000"/>
                  </a:schemeClr>
                </a:solidFill>
              </a:rPr>
              <a:t>Fundamenta la propuesta de valor del modelo de negocio, considerando los resultados de la experimentación con usuarios/clientes.</a:t>
            </a:r>
            <a:endParaRPr lang="es-ES" sz="1200" dirty="0">
              <a:solidFill>
                <a:schemeClr val="bg2">
                  <a:lumMod val="50000"/>
                </a:schemeClr>
              </a:solidFill>
            </a:endParaRPr>
          </a:p>
        </p:txBody>
      </p:sp>
      <p:sp>
        <p:nvSpPr>
          <p:cNvPr id="12" name="Shape 3">
            <a:extLst>
              <a:ext uri="{FF2B5EF4-FFF2-40B4-BE49-F238E27FC236}">
                <a16:creationId xmlns:a16="http://schemas.microsoft.com/office/drawing/2014/main" id="{45B42D09-9A99-4D68-D93E-8372E0D3AB26}"/>
              </a:ext>
            </a:extLst>
          </p:cNvPr>
          <p:cNvSpPr/>
          <p:nvPr/>
        </p:nvSpPr>
        <p:spPr>
          <a:xfrm flipH="1">
            <a:off x="873966" y="1649068"/>
            <a:ext cx="45719" cy="3891973"/>
          </a:xfrm>
          <a:prstGeom prst="roundRect">
            <a:avLst>
              <a:gd name="adj" fmla="val 367017"/>
            </a:avLst>
          </a:prstGeom>
          <a:solidFill>
            <a:srgbClr val="DFB9B8"/>
          </a:solidFill>
          <a:ln/>
        </p:spPr>
        <p:txBody>
          <a:bodyPr/>
          <a:lstStyle/>
          <a:p>
            <a:endParaRPr lang="es-CL" dirty="0"/>
          </a:p>
        </p:txBody>
      </p:sp>
      <p:sp>
        <p:nvSpPr>
          <p:cNvPr id="13" name="Shape 4">
            <a:extLst>
              <a:ext uri="{FF2B5EF4-FFF2-40B4-BE49-F238E27FC236}">
                <a16:creationId xmlns:a16="http://schemas.microsoft.com/office/drawing/2014/main" id="{07CDA12F-61C7-2616-2F15-EBA444D648E1}"/>
              </a:ext>
            </a:extLst>
          </p:cNvPr>
          <p:cNvSpPr/>
          <p:nvPr/>
        </p:nvSpPr>
        <p:spPr>
          <a:xfrm flipV="1">
            <a:off x="922835" y="2152567"/>
            <a:ext cx="521353" cy="45719"/>
          </a:xfrm>
          <a:prstGeom prst="roundRect">
            <a:avLst>
              <a:gd name="adj" fmla="val 367101"/>
            </a:avLst>
          </a:prstGeom>
          <a:solidFill>
            <a:srgbClr val="DFB9B8"/>
          </a:solidFill>
          <a:ln/>
        </p:spPr>
        <p:txBody>
          <a:bodyPr/>
          <a:lstStyle/>
          <a:p>
            <a:endParaRPr lang="es-CL" dirty="0"/>
          </a:p>
        </p:txBody>
      </p:sp>
      <p:sp>
        <p:nvSpPr>
          <p:cNvPr id="14" name="Shape 5">
            <a:extLst>
              <a:ext uri="{FF2B5EF4-FFF2-40B4-BE49-F238E27FC236}">
                <a16:creationId xmlns:a16="http://schemas.microsoft.com/office/drawing/2014/main" id="{B5973F51-A16D-C653-BB8E-5976CB1E80A5}"/>
              </a:ext>
            </a:extLst>
          </p:cNvPr>
          <p:cNvSpPr/>
          <p:nvPr/>
        </p:nvSpPr>
        <p:spPr>
          <a:xfrm>
            <a:off x="671995" y="1963768"/>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5" name="Shape 4">
            <a:extLst>
              <a:ext uri="{FF2B5EF4-FFF2-40B4-BE49-F238E27FC236}">
                <a16:creationId xmlns:a16="http://schemas.microsoft.com/office/drawing/2014/main" id="{EFA4A962-2E4F-8D91-FB58-9ED455061911}"/>
              </a:ext>
            </a:extLst>
          </p:cNvPr>
          <p:cNvSpPr/>
          <p:nvPr/>
        </p:nvSpPr>
        <p:spPr>
          <a:xfrm flipV="1">
            <a:off x="918737" y="3160115"/>
            <a:ext cx="521353" cy="45719"/>
          </a:xfrm>
          <a:prstGeom prst="roundRect">
            <a:avLst>
              <a:gd name="adj" fmla="val 367101"/>
            </a:avLst>
          </a:prstGeom>
          <a:solidFill>
            <a:srgbClr val="DFB9B8"/>
          </a:solidFill>
          <a:ln/>
        </p:spPr>
        <p:txBody>
          <a:bodyPr/>
          <a:lstStyle/>
          <a:p>
            <a:endParaRPr lang="es-CL" dirty="0"/>
          </a:p>
        </p:txBody>
      </p:sp>
      <p:sp>
        <p:nvSpPr>
          <p:cNvPr id="16" name="Shape 4">
            <a:extLst>
              <a:ext uri="{FF2B5EF4-FFF2-40B4-BE49-F238E27FC236}">
                <a16:creationId xmlns:a16="http://schemas.microsoft.com/office/drawing/2014/main" id="{EBA0A5DC-0666-437A-7C46-7A6802C98786}"/>
              </a:ext>
            </a:extLst>
          </p:cNvPr>
          <p:cNvSpPr/>
          <p:nvPr/>
        </p:nvSpPr>
        <p:spPr>
          <a:xfrm flipV="1">
            <a:off x="915758" y="4109782"/>
            <a:ext cx="521353" cy="45719"/>
          </a:xfrm>
          <a:prstGeom prst="roundRect">
            <a:avLst>
              <a:gd name="adj" fmla="val 367101"/>
            </a:avLst>
          </a:prstGeom>
          <a:solidFill>
            <a:srgbClr val="DFB9B8"/>
          </a:solidFill>
          <a:ln/>
        </p:spPr>
        <p:txBody>
          <a:bodyPr/>
          <a:lstStyle/>
          <a:p>
            <a:endParaRPr lang="es-CL" dirty="0"/>
          </a:p>
        </p:txBody>
      </p:sp>
      <p:sp>
        <p:nvSpPr>
          <p:cNvPr id="17" name="Shape 4">
            <a:extLst>
              <a:ext uri="{FF2B5EF4-FFF2-40B4-BE49-F238E27FC236}">
                <a16:creationId xmlns:a16="http://schemas.microsoft.com/office/drawing/2014/main" id="{E6B84A60-E0C5-D918-8B51-1913C70E674F}"/>
              </a:ext>
            </a:extLst>
          </p:cNvPr>
          <p:cNvSpPr/>
          <p:nvPr/>
        </p:nvSpPr>
        <p:spPr>
          <a:xfrm flipV="1">
            <a:off x="938091" y="5109099"/>
            <a:ext cx="521353" cy="45719"/>
          </a:xfrm>
          <a:prstGeom prst="roundRect">
            <a:avLst>
              <a:gd name="adj" fmla="val 367101"/>
            </a:avLst>
          </a:prstGeom>
          <a:solidFill>
            <a:srgbClr val="DFB9B8"/>
          </a:solidFill>
          <a:ln/>
        </p:spPr>
        <p:txBody>
          <a:bodyPr/>
          <a:lstStyle/>
          <a:p>
            <a:endParaRPr lang="es-CL" dirty="0"/>
          </a:p>
        </p:txBody>
      </p:sp>
      <p:sp>
        <p:nvSpPr>
          <p:cNvPr id="18" name="Shape 5">
            <a:extLst>
              <a:ext uri="{FF2B5EF4-FFF2-40B4-BE49-F238E27FC236}">
                <a16:creationId xmlns:a16="http://schemas.microsoft.com/office/drawing/2014/main" id="{9E2FAAAC-21B2-F352-BEC9-79731E34D241}"/>
              </a:ext>
            </a:extLst>
          </p:cNvPr>
          <p:cNvSpPr/>
          <p:nvPr/>
        </p:nvSpPr>
        <p:spPr>
          <a:xfrm>
            <a:off x="677414" y="2929143"/>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9" name="Shape 5">
            <a:extLst>
              <a:ext uri="{FF2B5EF4-FFF2-40B4-BE49-F238E27FC236}">
                <a16:creationId xmlns:a16="http://schemas.microsoft.com/office/drawing/2014/main" id="{94CA819C-F22E-9D49-EA64-643FE591E40D}"/>
              </a:ext>
            </a:extLst>
          </p:cNvPr>
          <p:cNvSpPr/>
          <p:nvPr/>
        </p:nvSpPr>
        <p:spPr>
          <a:xfrm>
            <a:off x="715139" y="3922752"/>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21" name="Shape 5">
            <a:extLst>
              <a:ext uri="{FF2B5EF4-FFF2-40B4-BE49-F238E27FC236}">
                <a16:creationId xmlns:a16="http://schemas.microsoft.com/office/drawing/2014/main" id="{15E4B97D-46AC-CAD7-368A-5772D411D736}"/>
              </a:ext>
            </a:extLst>
          </p:cNvPr>
          <p:cNvSpPr/>
          <p:nvPr/>
        </p:nvSpPr>
        <p:spPr>
          <a:xfrm>
            <a:off x="655081" y="4944928"/>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4</a:t>
            </a:r>
            <a:endParaRPr lang="es-CL" b="1" dirty="0">
              <a:solidFill>
                <a:srgbClr val="4C4C4B"/>
              </a:solidFill>
              <a:latin typeface="+mj-lt"/>
            </a:endParaRPr>
          </a:p>
        </p:txBody>
      </p:sp>
      <p:sp>
        <p:nvSpPr>
          <p:cNvPr id="2" name="CuadroTexto 1">
            <a:extLst>
              <a:ext uri="{FF2B5EF4-FFF2-40B4-BE49-F238E27FC236}">
                <a16:creationId xmlns:a16="http://schemas.microsoft.com/office/drawing/2014/main" id="{8FAFD1C5-59CF-322D-1323-661E43F77CD5}"/>
              </a:ext>
            </a:extLst>
          </p:cNvPr>
          <p:cNvSpPr txBox="1"/>
          <p:nvPr/>
        </p:nvSpPr>
        <p:spPr>
          <a:xfrm>
            <a:off x="1553301" y="2882669"/>
            <a:ext cx="9382620" cy="646331"/>
          </a:xfrm>
          <a:prstGeom prst="rect">
            <a:avLst/>
          </a:prstGeom>
          <a:noFill/>
        </p:spPr>
        <p:txBody>
          <a:bodyPr wrap="square">
            <a:spAutoFit/>
          </a:bodyPr>
          <a:lstStyle/>
          <a:p>
            <a:pPr algn="just"/>
            <a:r>
              <a:rPr lang="es-ES" dirty="0">
                <a:solidFill>
                  <a:schemeClr val="bg2">
                    <a:lumMod val="50000"/>
                  </a:schemeClr>
                </a:solidFill>
              </a:rPr>
              <a:t>Elabora un relato que sintetiza los elementos centrales del modelo de negocio mediante la metodología pitch.</a:t>
            </a:r>
            <a:endParaRPr lang="es-ES" sz="1200" dirty="0">
              <a:solidFill>
                <a:schemeClr val="bg2">
                  <a:lumMod val="50000"/>
                </a:schemeClr>
              </a:solidFill>
            </a:endParaRPr>
          </a:p>
        </p:txBody>
      </p:sp>
      <p:sp>
        <p:nvSpPr>
          <p:cNvPr id="3" name="CuadroTexto 2">
            <a:extLst>
              <a:ext uri="{FF2B5EF4-FFF2-40B4-BE49-F238E27FC236}">
                <a16:creationId xmlns:a16="http://schemas.microsoft.com/office/drawing/2014/main" id="{66E94A03-08EF-A867-7918-218E694158D4}"/>
              </a:ext>
            </a:extLst>
          </p:cNvPr>
          <p:cNvSpPr txBox="1"/>
          <p:nvPr/>
        </p:nvSpPr>
        <p:spPr>
          <a:xfrm>
            <a:off x="1553301" y="3857161"/>
            <a:ext cx="9382620" cy="646331"/>
          </a:xfrm>
          <a:prstGeom prst="rect">
            <a:avLst/>
          </a:prstGeom>
          <a:noFill/>
        </p:spPr>
        <p:txBody>
          <a:bodyPr wrap="square">
            <a:spAutoFit/>
          </a:bodyPr>
          <a:lstStyle/>
          <a:p>
            <a:pPr algn="just"/>
            <a:r>
              <a:rPr lang="es-ES" dirty="0">
                <a:solidFill>
                  <a:schemeClr val="bg2">
                    <a:lumMod val="50000"/>
                  </a:schemeClr>
                </a:solidFill>
              </a:rPr>
              <a:t>Selecciona acciones de formalización y creación de una empresa, considerando las características de su modelo de negocio.</a:t>
            </a:r>
            <a:endParaRPr lang="es-ES" sz="1200" dirty="0">
              <a:solidFill>
                <a:schemeClr val="bg2">
                  <a:lumMod val="50000"/>
                </a:schemeClr>
              </a:solidFill>
            </a:endParaRPr>
          </a:p>
        </p:txBody>
      </p:sp>
      <p:sp>
        <p:nvSpPr>
          <p:cNvPr id="4" name="CuadroTexto 3">
            <a:extLst>
              <a:ext uri="{FF2B5EF4-FFF2-40B4-BE49-F238E27FC236}">
                <a16:creationId xmlns:a16="http://schemas.microsoft.com/office/drawing/2014/main" id="{304655DA-B2E8-69FE-3D27-B3993E9B83EF}"/>
              </a:ext>
            </a:extLst>
          </p:cNvPr>
          <p:cNvSpPr txBox="1"/>
          <p:nvPr/>
        </p:nvSpPr>
        <p:spPr>
          <a:xfrm>
            <a:off x="1553301" y="4831653"/>
            <a:ext cx="9382620" cy="646331"/>
          </a:xfrm>
          <a:prstGeom prst="rect">
            <a:avLst/>
          </a:prstGeom>
          <a:noFill/>
        </p:spPr>
        <p:txBody>
          <a:bodyPr wrap="square">
            <a:spAutoFit/>
          </a:bodyPr>
          <a:lstStyle/>
          <a:p>
            <a:pPr algn="just"/>
            <a:r>
              <a:rPr lang="es-ES" dirty="0">
                <a:solidFill>
                  <a:schemeClr val="bg2">
                    <a:lumMod val="50000"/>
                  </a:schemeClr>
                </a:solidFill>
              </a:rPr>
              <a:t>Expone la propuesta de valor y las acciones de formalización a realizar, considerando las características de un pitch.</a:t>
            </a:r>
            <a:endParaRPr lang="es-ES" sz="1200" dirty="0">
              <a:solidFill>
                <a:schemeClr val="bg2">
                  <a:lumMod val="50000"/>
                </a:schemeClr>
              </a:solidFill>
            </a:endParaRPr>
          </a:p>
        </p:txBody>
      </p:sp>
    </p:spTree>
    <p:custDataLst>
      <p:tags r:id="rId1"/>
    </p:custDataLst>
    <p:extLst>
      <p:ext uri="{BB962C8B-B14F-4D97-AF65-F5344CB8AC3E}">
        <p14:creationId xmlns:p14="http://schemas.microsoft.com/office/powerpoint/2010/main" val="82721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1486383" y="967387"/>
            <a:ext cx="9219234" cy="630942"/>
          </a:xfrm>
          <a:prstGeom prst="rect">
            <a:avLst/>
          </a:prstGeom>
          <a:noFill/>
        </p:spPr>
        <p:txBody>
          <a:bodyPr wrap="square" rtlCol="0">
            <a:spAutoFit/>
          </a:bodyPr>
          <a:lstStyle/>
          <a:p>
            <a:pPr>
              <a:lnSpc>
                <a:spcPts val="4200"/>
              </a:lnSpc>
            </a:pPr>
            <a:r>
              <a:rPr lang="es-ES" sz="3600" b="1" spc="-100" dirty="0">
                <a:solidFill>
                  <a:srgbClr val="4C4C4B"/>
                </a:solidFill>
              </a:rPr>
              <a:t>Diagrama de procesos de la Unidad 4</a:t>
            </a:r>
            <a:endParaRPr lang="es-CL" sz="3600" b="1" spc="-100" dirty="0">
              <a:solidFill>
                <a:srgbClr val="4C4C4B"/>
              </a:solidFill>
            </a:endParaRPr>
          </a:p>
        </p:txBody>
      </p:sp>
      <p:graphicFrame>
        <p:nvGraphicFramePr>
          <p:cNvPr id="5" name="Diagrama 4">
            <a:extLst>
              <a:ext uri="{FF2B5EF4-FFF2-40B4-BE49-F238E27FC236}">
                <a16:creationId xmlns:a16="http://schemas.microsoft.com/office/drawing/2014/main" id="{62268398-3482-30A2-30EB-9913144E33E8}"/>
              </a:ext>
            </a:extLst>
          </p:cNvPr>
          <p:cNvGraphicFramePr/>
          <p:nvPr>
            <p:extLst>
              <p:ext uri="{D42A27DB-BD31-4B8C-83A1-F6EECF244321}">
                <p14:modId xmlns:p14="http://schemas.microsoft.com/office/powerpoint/2010/main" val="862551533"/>
              </p:ext>
            </p:extLst>
          </p:nvPr>
        </p:nvGraphicFramePr>
        <p:xfrm>
          <a:off x="426464" y="1728439"/>
          <a:ext cx="11339071" cy="47281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2064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672405"/>
            <a:ext cx="8654971" cy="630942"/>
          </a:xfrm>
          <a:prstGeom prst="rect">
            <a:avLst/>
          </a:prstGeom>
          <a:noFill/>
        </p:spPr>
        <p:txBody>
          <a:bodyPr wrap="square" rtlCol="0">
            <a:spAutoFit/>
          </a:bodyPr>
          <a:lstStyle/>
          <a:p>
            <a:pPr>
              <a:lnSpc>
                <a:spcPts val="4200"/>
              </a:lnSpc>
            </a:pPr>
            <a:r>
              <a:rPr lang="es-ES" sz="3600" b="1" spc="-100" dirty="0">
                <a:solidFill>
                  <a:srgbClr val="4C4C4B"/>
                </a:solidFill>
              </a:rPr>
              <a:t>Evaluación Sumativa 4</a:t>
            </a:r>
          </a:p>
        </p:txBody>
      </p:sp>
      <p:sp>
        <p:nvSpPr>
          <p:cNvPr id="7" name="Rectángulo: esquinas redondeadas 6">
            <a:extLst>
              <a:ext uri="{FF2B5EF4-FFF2-40B4-BE49-F238E27FC236}">
                <a16:creationId xmlns:a16="http://schemas.microsoft.com/office/drawing/2014/main" id="{3297350F-7150-CF0B-9F75-793E1CA5CEBC}"/>
              </a:ext>
            </a:extLst>
          </p:cNvPr>
          <p:cNvSpPr/>
          <p:nvPr/>
        </p:nvSpPr>
        <p:spPr>
          <a:xfrm>
            <a:off x="916487" y="1303347"/>
            <a:ext cx="10665913" cy="993286"/>
          </a:xfrm>
          <a:prstGeom prst="roundRect">
            <a:avLst>
              <a:gd name="adj" fmla="val 5130"/>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Deberán realizar una presentación en video con la propuesta de valor y el pitch de su modelo de negocio, demostrando su capacidad para sintetizar y comunicar las ideas clave desarrolladas durante la unidad. </a:t>
            </a:r>
          </a:p>
        </p:txBody>
      </p:sp>
      <p:sp>
        <p:nvSpPr>
          <p:cNvPr id="12" name="Shape 5">
            <a:extLst>
              <a:ext uri="{FF2B5EF4-FFF2-40B4-BE49-F238E27FC236}">
                <a16:creationId xmlns:a16="http://schemas.microsoft.com/office/drawing/2014/main" id="{4652D84A-28AD-F9E5-AA8D-A490D1CD9F90}"/>
              </a:ext>
            </a:extLst>
          </p:cNvPr>
          <p:cNvSpPr/>
          <p:nvPr/>
        </p:nvSpPr>
        <p:spPr>
          <a:xfrm>
            <a:off x="1026241" y="2471640"/>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3" name="CuadroTexto 12">
            <a:extLst>
              <a:ext uri="{FF2B5EF4-FFF2-40B4-BE49-F238E27FC236}">
                <a16:creationId xmlns:a16="http://schemas.microsoft.com/office/drawing/2014/main" id="{207A75ED-2C29-1E77-8F24-7CCBFAC66801}"/>
              </a:ext>
            </a:extLst>
          </p:cNvPr>
          <p:cNvSpPr txBox="1"/>
          <p:nvPr/>
        </p:nvSpPr>
        <p:spPr>
          <a:xfrm>
            <a:off x="1641573" y="2401446"/>
            <a:ext cx="7092852" cy="646331"/>
          </a:xfrm>
          <a:prstGeom prst="rect">
            <a:avLst/>
          </a:prstGeom>
          <a:noFill/>
        </p:spPr>
        <p:txBody>
          <a:bodyPr wrap="square">
            <a:spAutoFit/>
          </a:bodyPr>
          <a:lstStyle/>
          <a:p>
            <a:r>
              <a:rPr lang="es-ES" b="1" dirty="0">
                <a:solidFill>
                  <a:schemeClr val="bg2">
                    <a:lumMod val="50000"/>
                  </a:schemeClr>
                </a:solidFill>
              </a:rPr>
              <a:t>Forma de sociedad elegida para el negocio y fundamentación.</a:t>
            </a:r>
          </a:p>
        </p:txBody>
      </p:sp>
      <p:sp>
        <p:nvSpPr>
          <p:cNvPr id="14" name="Shape 5">
            <a:extLst>
              <a:ext uri="{FF2B5EF4-FFF2-40B4-BE49-F238E27FC236}">
                <a16:creationId xmlns:a16="http://schemas.microsoft.com/office/drawing/2014/main" id="{FB707BA9-A3AB-699C-2EC0-0C8AC2F5E7F5}"/>
              </a:ext>
            </a:extLst>
          </p:cNvPr>
          <p:cNvSpPr/>
          <p:nvPr/>
        </p:nvSpPr>
        <p:spPr>
          <a:xfrm>
            <a:off x="1026241" y="3049137"/>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5" name="CuadroTexto 14">
            <a:extLst>
              <a:ext uri="{FF2B5EF4-FFF2-40B4-BE49-F238E27FC236}">
                <a16:creationId xmlns:a16="http://schemas.microsoft.com/office/drawing/2014/main" id="{D18A4597-A825-AB26-F44A-B0397A9E04E5}"/>
              </a:ext>
            </a:extLst>
          </p:cNvPr>
          <p:cNvSpPr txBox="1"/>
          <p:nvPr/>
        </p:nvSpPr>
        <p:spPr>
          <a:xfrm>
            <a:off x="1637022" y="2997830"/>
            <a:ext cx="6734086" cy="646331"/>
          </a:xfrm>
          <a:prstGeom prst="rect">
            <a:avLst/>
          </a:prstGeom>
          <a:noFill/>
        </p:spPr>
        <p:txBody>
          <a:bodyPr wrap="square">
            <a:spAutoFit/>
          </a:bodyPr>
          <a:lstStyle/>
          <a:p>
            <a:pPr algn="just"/>
            <a:r>
              <a:rPr lang="es-ES" b="1" dirty="0">
                <a:solidFill>
                  <a:schemeClr val="bg2">
                    <a:lumMod val="50000"/>
                  </a:schemeClr>
                </a:solidFill>
              </a:rPr>
              <a:t>Audiencia</a:t>
            </a:r>
            <a:r>
              <a:rPr lang="es-ES" dirty="0">
                <a:solidFill>
                  <a:schemeClr val="bg2">
                    <a:lumMod val="50000"/>
                  </a:schemeClr>
                </a:solidFill>
              </a:rPr>
              <a:t>: Descripción del público al cual está dirigido el pitch.</a:t>
            </a:r>
          </a:p>
        </p:txBody>
      </p:sp>
      <p:sp>
        <p:nvSpPr>
          <p:cNvPr id="16" name="Shape 5">
            <a:extLst>
              <a:ext uri="{FF2B5EF4-FFF2-40B4-BE49-F238E27FC236}">
                <a16:creationId xmlns:a16="http://schemas.microsoft.com/office/drawing/2014/main" id="{B29C9D00-564C-DDB6-385D-8B41E044D580}"/>
              </a:ext>
            </a:extLst>
          </p:cNvPr>
          <p:cNvSpPr/>
          <p:nvPr/>
        </p:nvSpPr>
        <p:spPr>
          <a:xfrm>
            <a:off x="1024413" y="3608171"/>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19" name="CuadroTexto 18">
            <a:extLst>
              <a:ext uri="{FF2B5EF4-FFF2-40B4-BE49-F238E27FC236}">
                <a16:creationId xmlns:a16="http://schemas.microsoft.com/office/drawing/2014/main" id="{8736A419-5639-D202-40F3-E19FF57BE8DE}"/>
              </a:ext>
            </a:extLst>
          </p:cNvPr>
          <p:cNvSpPr txBox="1"/>
          <p:nvPr/>
        </p:nvSpPr>
        <p:spPr>
          <a:xfrm>
            <a:off x="1641573" y="3551029"/>
            <a:ext cx="6460958" cy="369332"/>
          </a:xfrm>
          <a:prstGeom prst="rect">
            <a:avLst/>
          </a:prstGeom>
          <a:noFill/>
        </p:spPr>
        <p:txBody>
          <a:bodyPr wrap="square">
            <a:spAutoFit/>
          </a:bodyPr>
          <a:lstStyle/>
          <a:p>
            <a:pPr algn="just"/>
            <a:r>
              <a:rPr lang="es-ES" b="1" dirty="0">
                <a:solidFill>
                  <a:schemeClr val="bg2">
                    <a:lumMod val="50000"/>
                  </a:schemeClr>
                </a:solidFill>
              </a:rPr>
              <a:t>Propuesta de Valor del modelo de negocio.</a:t>
            </a:r>
            <a:endParaRPr lang="es-ES" dirty="0">
              <a:solidFill>
                <a:schemeClr val="bg2">
                  <a:lumMod val="50000"/>
                </a:schemeClr>
              </a:solidFill>
            </a:endParaRPr>
          </a:p>
        </p:txBody>
      </p:sp>
      <p:sp>
        <p:nvSpPr>
          <p:cNvPr id="20" name="Shape 5">
            <a:extLst>
              <a:ext uri="{FF2B5EF4-FFF2-40B4-BE49-F238E27FC236}">
                <a16:creationId xmlns:a16="http://schemas.microsoft.com/office/drawing/2014/main" id="{94FD7A98-1EED-EC4E-B1BC-31FA97987594}"/>
              </a:ext>
            </a:extLst>
          </p:cNvPr>
          <p:cNvSpPr/>
          <p:nvPr/>
        </p:nvSpPr>
        <p:spPr>
          <a:xfrm>
            <a:off x="1024413" y="4185668"/>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4</a:t>
            </a:r>
            <a:endParaRPr lang="es-CL" b="1" dirty="0">
              <a:solidFill>
                <a:srgbClr val="4C4C4B"/>
              </a:solidFill>
              <a:latin typeface="+mj-lt"/>
            </a:endParaRPr>
          </a:p>
        </p:txBody>
      </p:sp>
      <p:sp>
        <p:nvSpPr>
          <p:cNvPr id="21" name="CuadroTexto 20">
            <a:extLst>
              <a:ext uri="{FF2B5EF4-FFF2-40B4-BE49-F238E27FC236}">
                <a16:creationId xmlns:a16="http://schemas.microsoft.com/office/drawing/2014/main" id="{FF902159-E79B-71D5-6CE1-940B29BDE015}"/>
              </a:ext>
            </a:extLst>
          </p:cNvPr>
          <p:cNvSpPr txBox="1"/>
          <p:nvPr/>
        </p:nvSpPr>
        <p:spPr>
          <a:xfrm>
            <a:off x="1637022" y="4104228"/>
            <a:ext cx="5609362" cy="2308324"/>
          </a:xfrm>
          <a:prstGeom prst="rect">
            <a:avLst/>
          </a:prstGeom>
          <a:noFill/>
        </p:spPr>
        <p:txBody>
          <a:bodyPr wrap="square">
            <a:spAutoFit/>
          </a:bodyPr>
          <a:lstStyle/>
          <a:p>
            <a:pPr algn="just"/>
            <a:r>
              <a:rPr lang="es-ES" b="1" dirty="0">
                <a:solidFill>
                  <a:schemeClr val="bg2">
                    <a:lumMod val="50000"/>
                  </a:schemeClr>
                </a:solidFill>
              </a:rPr>
              <a:t>Estructura del pitch:</a:t>
            </a:r>
          </a:p>
          <a:p>
            <a:pPr marL="342900" indent="-342900" algn="just">
              <a:buAutoNum type="alphaLcParenR"/>
            </a:pPr>
            <a:r>
              <a:rPr lang="es-ES" dirty="0">
                <a:solidFill>
                  <a:schemeClr val="bg2">
                    <a:lumMod val="50000"/>
                  </a:schemeClr>
                </a:solidFill>
              </a:rPr>
              <a:t>Introducción.</a:t>
            </a:r>
          </a:p>
          <a:p>
            <a:pPr marL="342900" indent="-342900" algn="just">
              <a:buAutoNum type="alphaLcParenR"/>
            </a:pPr>
            <a:r>
              <a:rPr lang="es-ES" dirty="0">
                <a:solidFill>
                  <a:schemeClr val="bg2">
                    <a:lumMod val="50000"/>
                  </a:schemeClr>
                </a:solidFill>
              </a:rPr>
              <a:t>Problema y oportunidad.</a:t>
            </a:r>
          </a:p>
          <a:p>
            <a:pPr marL="342900" indent="-342900" algn="just">
              <a:buAutoNum type="alphaLcParenR"/>
            </a:pPr>
            <a:r>
              <a:rPr lang="es-ES" dirty="0">
                <a:solidFill>
                  <a:schemeClr val="bg2">
                    <a:lumMod val="50000"/>
                  </a:schemeClr>
                </a:solidFill>
              </a:rPr>
              <a:t>Solución.</a:t>
            </a:r>
          </a:p>
          <a:p>
            <a:pPr marL="342900" indent="-342900" algn="just">
              <a:buAutoNum type="alphaLcParenR"/>
            </a:pPr>
            <a:r>
              <a:rPr lang="es-ES" dirty="0">
                <a:solidFill>
                  <a:schemeClr val="bg2">
                    <a:lumMod val="50000"/>
                  </a:schemeClr>
                </a:solidFill>
              </a:rPr>
              <a:t>Mercado y tracción.</a:t>
            </a:r>
          </a:p>
          <a:p>
            <a:pPr marL="342900" indent="-342900" algn="just">
              <a:buAutoNum type="alphaLcParenR"/>
            </a:pPr>
            <a:r>
              <a:rPr lang="es-ES" dirty="0">
                <a:solidFill>
                  <a:schemeClr val="bg2">
                    <a:lumMod val="50000"/>
                  </a:schemeClr>
                </a:solidFill>
              </a:rPr>
              <a:t>Modelo de negocio.</a:t>
            </a:r>
          </a:p>
          <a:p>
            <a:pPr marL="342900" indent="-342900" algn="just">
              <a:buAutoNum type="alphaLcParenR"/>
            </a:pPr>
            <a:r>
              <a:rPr lang="es-ES" dirty="0">
                <a:solidFill>
                  <a:schemeClr val="bg2">
                    <a:lumMod val="50000"/>
                  </a:schemeClr>
                </a:solidFill>
              </a:rPr>
              <a:t>Equipo.</a:t>
            </a:r>
          </a:p>
          <a:p>
            <a:pPr marL="342900" indent="-342900" algn="just">
              <a:buAutoNum type="alphaLcParenR"/>
            </a:pPr>
            <a:r>
              <a:rPr lang="es-ES" dirty="0">
                <a:solidFill>
                  <a:schemeClr val="bg2">
                    <a:lumMod val="50000"/>
                  </a:schemeClr>
                </a:solidFill>
              </a:rPr>
              <a:t>Llamado a la acción.</a:t>
            </a:r>
          </a:p>
        </p:txBody>
      </p:sp>
      <p:pic>
        <p:nvPicPr>
          <p:cNvPr id="5" name="Imagen 4" descr="Una caricatura de una persona&#10;&#10;Descripción generada automáticamente con confianza media">
            <a:extLst>
              <a:ext uri="{FF2B5EF4-FFF2-40B4-BE49-F238E27FC236}">
                <a16:creationId xmlns:a16="http://schemas.microsoft.com/office/drawing/2014/main" id="{4EEA8A2E-B175-9499-7B20-62DAB07714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78726" y="3084726"/>
            <a:ext cx="3456127" cy="3456127"/>
          </a:xfrm>
          <a:prstGeom prst="rect">
            <a:avLst/>
          </a:prstGeom>
        </p:spPr>
      </p:pic>
    </p:spTree>
    <p:custDataLst>
      <p:tags r:id="rId1"/>
    </p:custDataLst>
    <p:extLst>
      <p:ext uri="{BB962C8B-B14F-4D97-AF65-F5344CB8AC3E}">
        <p14:creationId xmlns:p14="http://schemas.microsoft.com/office/powerpoint/2010/main" val="59927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484736" y="165930"/>
            <a:ext cx="8654971" cy="630942"/>
          </a:xfrm>
          <a:prstGeom prst="rect">
            <a:avLst/>
          </a:prstGeom>
          <a:noFill/>
        </p:spPr>
        <p:txBody>
          <a:bodyPr wrap="square" rtlCol="0">
            <a:spAutoFit/>
          </a:bodyPr>
          <a:lstStyle/>
          <a:p>
            <a:pPr>
              <a:lnSpc>
                <a:spcPts val="4200"/>
              </a:lnSpc>
            </a:pPr>
            <a:r>
              <a:rPr lang="es-ES" sz="3600" b="1" spc="-100" dirty="0">
                <a:solidFill>
                  <a:srgbClr val="4C4C4B"/>
                </a:solidFill>
              </a:rPr>
              <a:t>Rúbrica Evaluación Sumativa 4</a:t>
            </a:r>
          </a:p>
        </p:txBody>
      </p:sp>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extLst>
              <p:ext uri="{D42A27DB-BD31-4B8C-83A1-F6EECF244321}">
                <p14:modId xmlns:p14="http://schemas.microsoft.com/office/powerpoint/2010/main" val="1011222058"/>
              </p:ext>
            </p:extLst>
          </p:nvPr>
        </p:nvGraphicFramePr>
        <p:xfrm>
          <a:off x="347546" y="851608"/>
          <a:ext cx="11496907" cy="5185517"/>
        </p:xfrm>
        <a:graphic>
          <a:graphicData uri="http://schemas.openxmlformats.org/drawingml/2006/table">
            <a:tbl>
              <a:tblPr firstRow="1" firstCol="1" bandRow="1">
                <a:tableStyleId>{5C22544A-7EE6-4342-B048-85BDC9FD1C3A}</a:tableStyleId>
              </a:tblPr>
              <a:tblGrid>
                <a:gridCol w="1273990">
                  <a:extLst>
                    <a:ext uri="{9D8B030D-6E8A-4147-A177-3AD203B41FA5}">
                      <a16:colId xmlns:a16="http://schemas.microsoft.com/office/drawing/2014/main" val="2797979403"/>
                    </a:ext>
                  </a:extLst>
                </a:gridCol>
                <a:gridCol w="1219200">
                  <a:extLst>
                    <a:ext uri="{9D8B030D-6E8A-4147-A177-3AD203B41FA5}">
                      <a16:colId xmlns:a16="http://schemas.microsoft.com/office/drawing/2014/main" val="3936140940"/>
                    </a:ext>
                  </a:extLst>
                </a:gridCol>
                <a:gridCol w="2039608">
                  <a:extLst>
                    <a:ext uri="{9D8B030D-6E8A-4147-A177-3AD203B41FA5}">
                      <a16:colId xmlns:a16="http://schemas.microsoft.com/office/drawing/2014/main" val="552696881"/>
                    </a:ext>
                  </a:extLst>
                </a:gridCol>
                <a:gridCol w="2115879">
                  <a:extLst>
                    <a:ext uri="{9D8B030D-6E8A-4147-A177-3AD203B41FA5}">
                      <a16:colId xmlns:a16="http://schemas.microsoft.com/office/drawing/2014/main" val="3550320116"/>
                    </a:ext>
                  </a:extLst>
                </a:gridCol>
                <a:gridCol w="1956391">
                  <a:extLst>
                    <a:ext uri="{9D8B030D-6E8A-4147-A177-3AD203B41FA5}">
                      <a16:colId xmlns:a16="http://schemas.microsoft.com/office/drawing/2014/main" val="4289971027"/>
                    </a:ext>
                  </a:extLst>
                </a:gridCol>
                <a:gridCol w="1854776">
                  <a:extLst>
                    <a:ext uri="{9D8B030D-6E8A-4147-A177-3AD203B41FA5}">
                      <a16:colId xmlns:a16="http://schemas.microsoft.com/office/drawing/2014/main" val="2029958465"/>
                    </a:ext>
                  </a:extLst>
                </a:gridCol>
                <a:gridCol w="1037063">
                  <a:extLst>
                    <a:ext uri="{9D8B030D-6E8A-4147-A177-3AD203B41FA5}">
                      <a16:colId xmlns:a16="http://schemas.microsoft.com/office/drawing/2014/main" val="670182845"/>
                    </a:ext>
                  </a:extLst>
                </a:gridCol>
              </a:tblGrid>
              <a:tr h="317480">
                <a:tc>
                  <a:txBody>
                    <a:bodyPr/>
                    <a:lstStyle/>
                    <a:p>
                      <a:pPr algn="ctr">
                        <a:lnSpc>
                          <a:spcPct val="107000"/>
                        </a:lnSpc>
                        <a:spcAft>
                          <a:spcPts val="1200"/>
                        </a:spcAft>
                      </a:pPr>
                      <a:r>
                        <a:rPr lang="es-CL" sz="1050" dirty="0">
                          <a:effectLst/>
                          <a:latin typeface="+mj-lt"/>
                        </a:rPr>
                        <a:t>CRITERIO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INDICADOR</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DESTACADO</a:t>
                      </a:r>
                      <a:r>
                        <a:rPr lang="es-CL" sz="1050" dirty="0">
                          <a:solidFill>
                            <a:schemeClr val="lt1"/>
                          </a:solidFill>
                          <a:effectLst/>
                          <a:latin typeface="+mj-lt"/>
                          <a:ea typeface="+mn-ea"/>
                          <a:cs typeface="+mn-cs"/>
                        </a:rPr>
                        <a:t> </a:t>
                      </a: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HABILITADO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EN DESARROLLO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NO LOGRADO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05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1148395">
                <a:tc rowSpan="2">
                  <a:txBody>
                    <a:bodyPr/>
                    <a:lstStyle/>
                    <a:p>
                      <a:pPr algn="ctr">
                        <a:lnSpc>
                          <a:spcPct val="107000"/>
                        </a:lnSpc>
                        <a:spcAft>
                          <a:spcPts val="1200"/>
                        </a:spcAft>
                      </a:pPr>
                      <a:r>
                        <a:rPr lang="es-CL" sz="1000" b="1" dirty="0">
                          <a:solidFill>
                            <a:schemeClr val="tx1">
                              <a:lumMod val="95000"/>
                              <a:lumOff val="5000"/>
                            </a:schemeClr>
                          </a:solidFill>
                          <a:effectLst/>
                          <a:highlight>
                            <a:srgbClr val="F9D3D2"/>
                          </a:highlight>
                          <a:latin typeface="+mn-lt"/>
                          <a:ea typeface="Calibri" panose="020F0502020204030204" pitchFamily="34" charset="0"/>
                          <a:cs typeface="Arial" panose="020B0604020202020204" pitchFamily="34" charset="0"/>
                        </a:rPr>
                        <a:t>4.1.1 </a:t>
                      </a:r>
                      <a:r>
                        <a:rPr lang="es-ES" sz="1000" b="1" dirty="0">
                          <a:solidFill>
                            <a:schemeClr val="tx1">
                              <a:lumMod val="95000"/>
                              <a:lumOff val="5000"/>
                            </a:schemeClr>
                          </a:solidFill>
                          <a:effectLst/>
                          <a:latin typeface="+mn-lt"/>
                          <a:ea typeface="Calibri" panose="020F0502020204030204" pitchFamily="34" charset="0"/>
                          <a:cs typeface="Arial" panose="020B0604020202020204" pitchFamily="34" charset="0"/>
                        </a:rPr>
                        <a:t>Fundamenta la propuesta de valor del modelo de negocio, considerando los resultados de la experimentación con usuarios / clientes.</a:t>
                      </a:r>
                      <a:endParaRPr lang="es-CL" sz="1000" dirty="0">
                        <a:solidFill>
                          <a:schemeClr val="tx1">
                            <a:lumMod val="95000"/>
                            <a:lumOff val="5000"/>
                          </a:schemeClr>
                        </a:solidFill>
                        <a:effectLst/>
                        <a:highlight>
                          <a:srgbClr val="F9D3D2"/>
                        </a:highlight>
                        <a:latin typeface="+mn-lt"/>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ES" sz="1000" dirty="0">
                          <a:solidFill>
                            <a:schemeClr val="tx1">
                              <a:lumMod val="95000"/>
                              <a:lumOff val="5000"/>
                            </a:schemeClr>
                          </a:solidFill>
                          <a:effectLst/>
                          <a:latin typeface="+mn-lt"/>
                          <a:ea typeface="Calibri" panose="020F0502020204030204" pitchFamily="34" charset="0"/>
                          <a:cs typeface="Arial" panose="020B0604020202020204" pitchFamily="34" charset="0"/>
                        </a:rPr>
                        <a:t>4.1.1.1 Fundamentación de la propuesta de valor</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fundamentación de la propuesta de valor es clara, detallada y bien argumentada, integrando exhaustivamente los resultados de la experimentación con usuarios/clientes, mostrando una alineación precisa con las necesidades del mercado.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fundamentación de la propuesta de valor es adecuada y refleja los resultados de la experimentación, aunque algunos aspectos podrían estar mejor desarrollados o justificados.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fundamentación de la propuesta de valor es básica y carece de profundidad en la justificación o en la integración de los resultados de la experimentación.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fundamentación de la propuesta de valor es confusa o incompleta, sin una integración adecuada de los resultados de la experimentación. </a:t>
                      </a:r>
                    </a:p>
                  </a:txBody>
                  <a:tcPr marL="44450" marR="44450" marT="0" marB="0">
                    <a:solidFill>
                      <a:schemeClr val="bg1">
                        <a:lumMod val="95000"/>
                      </a:schemeClr>
                    </a:solidFill>
                  </a:tcPr>
                </a:tc>
                <a:tc>
                  <a:txBody>
                    <a:bodyPr/>
                    <a:lstStyle/>
                    <a:p>
                      <a:pPr algn="ctr">
                        <a:lnSpc>
                          <a:spcPct val="107000"/>
                        </a:lnSpc>
                        <a:spcAft>
                          <a:spcPts val="1200"/>
                        </a:spcAft>
                      </a:pPr>
                      <a:r>
                        <a:rPr lang="es-CL" sz="1000" b="1"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2847884857"/>
                  </a:ext>
                </a:extLst>
              </a:tr>
              <a:tr h="1371600">
                <a:tc vMerge="1">
                  <a:txBody>
                    <a:bodyPr/>
                    <a:lstStyle/>
                    <a:p>
                      <a:endParaRPr lang="es-CL"/>
                    </a:p>
                  </a:txBody>
                  <a:tcPr>
                    <a:solidFill>
                      <a:srgbClr val="F9D3D2"/>
                    </a:solidFill>
                  </a:tcPr>
                </a:tc>
                <a:tc>
                  <a:txBody>
                    <a:bodyPr/>
                    <a:lstStyle/>
                    <a:p>
                      <a:pPr algn="ctr">
                        <a:lnSpc>
                          <a:spcPct val="100000"/>
                        </a:lnSpc>
                        <a:spcAft>
                          <a:spcPts val="1200"/>
                        </a:spcAft>
                      </a:pPr>
                      <a:r>
                        <a:rPr lang="es-ES" sz="1000" dirty="0">
                          <a:solidFill>
                            <a:schemeClr val="tx1">
                              <a:lumMod val="95000"/>
                              <a:lumOff val="5000"/>
                            </a:schemeClr>
                          </a:solidFill>
                          <a:effectLst/>
                          <a:latin typeface="+mn-lt"/>
                          <a:ea typeface="Calibri" panose="020F0502020204030204" pitchFamily="34" charset="0"/>
                          <a:cs typeface="Arial" panose="020B0604020202020204" pitchFamily="34" charset="0"/>
                        </a:rPr>
                        <a:t>4.1.1.2      Estructura de la propuesta de valor</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propuesta de valor sigue perfectamente la estructura vista en clases, abarcando todos los componentes clave: segmento de clientes, necesidad, producto, y beneficios clave, demostrando un sólido entendimiento de su importancia.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propuesta de valor sigue mayormente la estructura vista en clases, aunque puede faltar claridad en uno de los componentes o en la forma de presentación.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propuesta de valor sigue la estructura de manera básica, pero 2 de los componentes están incompletos o no se presentan de manera clara.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estructura de la propuesta de valor no sigue la metodología vista en clases, careciendo de 3 o más componentes clave o presentándose de manera desorganizada. </a:t>
                      </a:r>
                    </a:p>
                  </a:txBody>
                  <a:tcPr marL="44450" marR="44450" marT="0" marB="0">
                    <a:solidFill>
                      <a:schemeClr val="bg1">
                        <a:lumMod val="95000"/>
                      </a:schemeClr>
                    </a:solidFill>
                  </a:tcPr>
                </a:tc>
                <a:tc>
                  <a:txBody>
                    <a:bodyPr/>
                    <a:lstStyle/>
                    <a:p>
                      <a:pPr algn="ctr">
                        <a:lnSpc>
                          <a:spcPct val="107000"/>
                        </a:lnSpc>
                        <a:spcAft>
                          <a:spcPts val="1200"/>
                        </a:spcAft>
                      </a:pPr>
                      <a:r>
                        <a:rPr lang="es-CL" sz="1000" b="1"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3513614099"/>
                  </a:ext>
                </a:extLst>
              </a:tr>
              <a:tr h="194438">
                <a:tc>
                  <a:txBody>
                    <a:bodyPr/>
                    <a:lstStyle/>
                    <a:p>
                      <a:pPr algn="ctr">
                        <a:lnSpc>
                          <a:spcPct val="107000"/>
                        </a:lnSpc>
                        <a:spcAft>
                          <a:spcPts val="1200"/>
                        </a:spcAft>
                      </a:pPr>
                      <a:r>
                        <a:rPr lang="es-ES" sz="1000" dirty="0">
                          <a:solidFill>
                            <a:schemeClr val="tx1">
                              <a:lumMod val="95000"/>
                              <a:lumOff val="5000"/>
                            </a:schemeClr>
                          </a:solidFill>
                          <a:effectLst/>
                          <a:latin typeface="+mn-lt"/>
                          <a:ea typeface="Calibri" panose="020F0502020204030204" pitchFamily="34" charset="0"/>
                          <a:cs typeface="Arial" panose="020B0604020202020204" pitchFamily="34" charset="0"/>
                        </a:rPr>
                        <a:t>4.1.2             Elabora un relato que sintetiza los elementos centrales del modelo de negocio, mediante la metodología pitch.</a:t>
                      </a:r>
                      <a:endParaRPr lang="es-CL" sz="1000" dirty="0">
                        <a:solidFill>
                          <a:schemeClr val="tx1">
                            <a:lumMod val="95000"/>
                            <a:lumOff val="5000"/>
                          </a:schemeClr>
                        </a:solidFill>
                        <a:effectLst/>
                        <a:highlight>
                          <a:srgbClr val="F9D3D2"/>
                        </a:highlight>
                        <a:latin typeface="+mn-lt"/>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ES" sz="1000" dirty="0">
                          <a:solidFill>
                            <a:schemeClr val="tx1">
                              <a:lumMod val="95000"/>
                              <a:lumOff val="5000"/>
                            </a:schemeClr>
                          </a:solidFill>
                          <a:effectLst/>
                          <a:latin typeface="+mn-lt"/>
                          <a:ea typeface="Calibri" panose="020F0502020204030204" pitchFamily="34" charset="0"/>
                          <a:cs typeface="Arial" panose="020B0604020202020204" pitchFamily="34" charset="0"/>
                        </a:rPr>
                        <a:t>4.1.2.1     Estructura y claridad de la entrega</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Presentan todos los elementos iniciales solicitados en la ficha del Instrumento 4.5. El guion del pitch cubre de manera clara y persuasiva las 7 partes fundamentales: introducción, problema y oportunidad, solución, mercado y tracción, modelo de negocio, equipo y llamado a la acción, mostrando una coherencia lógica y un flujo narrativo fluido.</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Presentan 2 de los 3 elementos iniciales solicitados en la ficha del Instrumento 4.5. El guion del pitch cubre las 7 partes fundamentales, aunque algunos elementos podrían estar más desarrollados o ser más persuasivos. La estructura es clara, pero carece de la misma coherencia y fluidez en todas las secciones.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Presentan 1 de los 3 elementos iniciales solicitados en la ficha del Instrumento 4.5. El guion del pitch aborda las partes principales, pero de manera incompleta, con faltas en la claridad o cohesión de algunas secciones. Hay deficiencias en la estructura, lo que afecta la efectividad general del mensaje.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No presentan ninguno de los 3 elementos iniciales solicitados en la ficha del Instrumento 4.5. El guion del pitch es confuso o mal estructurado, no aborda correctamente las 7 partes fundamentales, y presenta una falta de coherencia y organización, afectando gravemente la comprensión del modelo de negocio. </a:t>
                      </a:r>
                    </a:p>
                  </a:txBody>
                  <a:tcPr marL="44450" marR="44450" marT="0" marB="0">
                    <a:solidFill>
                      <a:schemeClr val="bg1">
                        <a:lumMod val="95000"/>
                      </a:schemeClr>
                    </a:solidFill>
                  </a:tcPr>
                </a:tc>
                <a:tc>
                  <a:txBody>
                    <a:bodyPr/>
                    <a:lstStyle/>
                    <a:p>
                      <a:pPr algn="ctr">
                        <a:lnSpc>
                          <a:spcPct val="107000"/>
                        </a:lnSpc>
                        <a:spcAft>
                          <a:spcPts val="1200"/>
                        </a:spcAft>
                      </a:pPr>
                      <a:r>
                        <a:rPr lang="es-CL" sz="1000" b="1" kern="1200" dirty="0">
                          <a:solidFill>
                            <a:schemeClr val="tx1">
                              <a:lumMod val="95000"/>
                              <a:lumOff val="5000"/>
                            </a:schemeClr>
                          </a:solidFill>
                          <a:effectLst/>
                          <a:latin typeface="+mn-lt"/>
                          <a:ea typeface="Calibri" panose="020F0502020204030204" pitchFamily="34" charset="0"/>
                          <a:cs typeface="Mangal" panose="02040503050203030202" pitchFamily="18" charset="0"/>
                        </a:rPr>
                        <a:t>20%</a:t>
                      </a:r>
                    </a:p>
                    <a:p>
                      <a:pPr algn="ctr">
                        <a:lnSpc>
                          <a:spcPct val="107000"/>
                        </a:lnSpc>
                        <a:spcAft>
                          <a:spcPts val="1200"/>
                        </a:spcAft>
                      </a:pPr>
                      <a:endPar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44450" marR="44450" marT="0" marB="0" anchor="ctr">
                    <a:solidFill>
                      <a:srgbClr val="F2F2F2"/>
                    </a:solidFill>
                  </a:tcPr>
                </a:tc>
                <a:extLst>
                  <a:ext uri="{0D108BD9-81ED-4DB2-BD59-A6C34878D82A}">
                    <a16:rowId xmlns:a16="http://schemas.microsoft.com/office/drawing/2014/main" val="1376621511"/>
                  </a:ext>
                </a:extLst>
              </a:tr>
            </a:tbl>
          </a:graphicData>
        </a:graphic>
      </p:graphicFrame>
    </p:spTree>
    <p:custDataLst>
      <p:tags r:id="rId1"/>
    </p:custDataLst>
    <p:extLst>
      <p:ext uri="{BB962C8B-B14F-4D97-AF65-F5344CB8AC3E}">
        <p14:creationId xmlns:p14="http://schemas.microsoft.com/office/powerpoint/2010/main" val="1188228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extLst>
              <p:ext uri="{D42A27DB-BD31-4B8C-83A1-F6EECF244321}">
                <p14:modId xmlns:p14="http://schemas.microsoft.com/office/powerpoint/2010/main" val="2628730714"/>
              </p:ext>
            </p:extLst>
          </p:nvPr>
        </p:nvGraphicFramePr>
        <p:xfrm>
          <a:off x="329609" y="238489"/>
          <a:ext cx="11605557" cy="6309219"/>
        </p:xfrm>
        <a:graphic>
          <a:graphicData uri="http://schemas.openxmlformats.org/drawingml/2006/table">
            <a:tbl>
              <a:tblPr firstRow="1" firstCol="1" bandRow="1">
                <a:tableStyleId>{5C22544A-7EE6-4342-B048-85BDC9FD1C3A}</a:tableStyleId>
              </a:tblPr>
              <a:tblGrid>
                <a:gridCol w="1422635">
                  <a:extLst>
                    <a:ext uri="{9D8B030D-6E8A-4147-A177-3AD203B41FA5}">
                      <a16:colId xmlns:a16="http://schemas.microsoft.com/office/drawing/2014/main" val="2797979403"/>
                    </a:ext>
                  </a:extLst>
                </a:gridCol>
                <a:gridCol w="981308">
                  <a:extLst>
                    <a:ext uri="{9D8B030D-6E8A-4147-A177-3AD203B41FA5}">
                      <a16:colId xmlns:a16="http://schemas.microsoft.com/office/drawing/2014/main" val="3936140940"/>
                    </a:ext>
                  </a:extLst>
                </a:gridCol>
                <a:gridCol w="2157425">
                  <a:extLst>
                    <a:ext uri="{9D8B030D-6E8A-4147-A177-3AD203B41FA5}">
                      <a16:colId xmlns:a16="http://schemas.microsoft.com/office/drawing/2014/main" val="552696881"/>
                    </a:ext>
                  </a:extLst>
                </a:gridCol>
                <a:gridCol w="2115879">
                  <a:extLst>
                    <a:ext uri="{9D8B030D-6E8A-4147-A177-3AD203B41FA5}">
                      <a16:colId xmlns:a16="http://schemas.microsoft.com/office/drawing/2014/main" val="3550320116"/>
                    </a:ext>
                  </a:extLst>
                </a:gridCol>
                <a:gridCol w="2052084">
                  <a:extLst>
                    <a:ext uri="{9D8B030D-6E8A-4147-A177-3AD203B41FA5}">
                      <a16:colId xmlns:a16="http://schemas.microsoft.com/office/drawing/2014/main" val="4289971027"/>
                    </a:ext>
                  </a:extLst>
                </a:gridCol>
                <a:gridCol w="1928372">
                  <a:extLst>
                    <a:ext uri="{9D8B030D-6E8A-4147-A177-3AD203B41FA5}">
                      <a16:colId xmlns:a16="http://schemas.microsoft.com/office/drawing/2014/main" val="2029958465"/>
                    </a:ext>
                  </a:extLst>
                </a:gridCol>
                <a:gridCol w="947854">
                  <a:extLst>
                    <a:ext uri="{9D8B030D-6E8A-4147-A177-3AD203B41FA5}">
                      <a16:colId xmlns:a16="http://schemas.microsoft.com/office/drawing/2014/main" val="1964136050"/>
                    </a:ext>
                  </a:extLst>
                </a:gridCol>
              </a:tblGrid>
              <a:tr h="265349">
                <a:tc>
                  <a:txBody>
                    <a:bodyPr/>
                    <a:lstStyle/>
                    <a:p>
                      <a:pPr algn="ctr">
                        <a:lnSpc>
                          <a:spcPct val="107000"/>
                        </a:lnSpc>
                        <a:spcAft>
                          <a:spcPts val="1200"/>
                        </a:spcAft>
                      </a:pPr>
                      <a:r>
                        <a:rPr lang="es-CL" sz="1050" dirty="0">
                          <a:effectLst/>
                          <a:latin typeface="+mj-lt"/>
                        </a:rPr>
                        <a:t>CRITERIO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INDICADOR</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DESTACADO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HABILITADO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EN DESARROLLO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050" dirty="0">
                          <a:effectLst/>
                          <a:latin typeface="+mj-lt"/>
                        </a:rPr>
                        <a:t>NO LOGRADO</a:t>
                      </a:r>
                      <a:endParaRPr lang="es-CL" sz="105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05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1293064">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4.1.3               Selecciona acciones de formalización y creación de una empresa, considerando las características de su modelo de negocio.</a:t>
                      </a:r>
                    </a:p>
                  </a:txBody>
                  <a:tcPr marL="44450" marR="44450" marT="0" marB="0" anchor="ctr">
                    <a:solidFill>
                      <a:srgbClr val="F9D3D2"/>
                    </a:solidFill>
                  </a:tcPr>
                </a:tc>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4.1.3.1      Selección y justificación de la forma de sociedad</a:t>
                      </a: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forma de sociedad elegida está bien fundamentada, mostrando un análisis detallado y una justificación clara basada en las características y necesidades del modelo de negocio.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La forma de sociedad elegida está justificada de manera adecuada, aunque algunos aspectos del análisis podrían estar más desarrollados.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La forma de sociedad elegida está justificada de manera superficial, con un análisis limitado de las necesidades del modelo de negocio.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elección de la forma de sociedad no está justificada o es inadecuada para el modelo de negocio presentado. </a:t>
                      </a:r>
                    </a:p>
                  </a:txBody>
                  <a:tcPr marL="44450" marR="44450" marT="0" marB="0">
                    <a:solidFill>
                      <a:schemeClr val="bg1">
                        <a:lumMod val="95000"/>
                      </a:schemeClr>
                    </a:solidFill>
                  </a:tcPr>
                </a:tc>
                <a:tc>
                  <a:txBody>
                    <a:bodyPr/>
                    <a:lstStyle/>
                    <a:p>
                      <a:pPr algn="ctr">
                        <a:lnSpc>
                          <a:spcPct val="107000"/>
                        </a:lnSpc>
                        <a:spcAft>
                          <a:spcPts val="1200"/>
                        </a:spcAft>
                      </a:pPr>
                      <a:r>
                        <a:rPr lang="es-CL" sz="1000" b="1"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392705402"/>
                  </a:ext>
                </a:extLst>
              </a:tr>
              <a:tr h="1676517">
                <a:tc rowSpan="4">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4.1.4                       Expone la propuesta de valor y las acciones de formalización a realizar, considerando las características de un pitch.</a:t>
                      </a:r>
                    </a:p>
                  </a:txBody>
                  <a:tcPr marL="44450" marR="44450" marT="0" marB="0" anchor="ctr">
                    <a:solidFill>
                      <a:srgbClr val="F9D3D2"/>
                    </a:solidFill>
                  </a:tcPr>
                </a:tc>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4.1.4.1     Efectividad y persuasión en la exposición del pitch</a:t>
                      </a: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exposición en video es clara, bien estructurada y altamente persuasiva, cumpliendo con todas las características de un pitch efectivo. Además, el equipo demuestra seguridad y dominio del contenido, respondiendo eficazmente a las preguntas orientadoras de cada parte del pitch. </a:t>
                      </a:r>
                    </a:p>
                  </a:txBody>
                  <a:tcPr marL="44450" marR="44450" marT="0" marB="0">
                    <a:solidFill>
                      <a:srgbClr val="F2F2F2"/>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exposición en video es clara y estructurada, cumpliendo con las características básicas de un pitch. Sin embargo, podría ser más persuasiva. El equipo responde de manera adecuada a las preguntas orientadoras, pero algunos elementos del pitch se encuentran incompletos o menos detallados.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La exposición cubre los puntos principales, pero carece de claridad o persuasión. El equipo muestra dificultades para responder eficazmente a las preguntas orientadoras, y el video y/o la estructura del pitch se encuentran incompletas o mal organizadas.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La exposición en video es confusa, desorganizada y poco persuasiva. El equipo no logra responder adecuadamente a las preguntas orientadoras, y hay fallas significativas en la entrega de los elementos requeridos en la ficha del Instrumento 4.5. </a:t>
                      </a:r>
                    </a:p>
                  </a:txBody>
                  <a:tcPr marL="44450" marR="44450" marT="0" marB="0">
                    <a:solidFill>
                      <a:schemeClr val="bg1">
                        <a:lumMod val="95000"/>
                      </a:schemeClr>
                    </a:solidFill>
                  </a:tcPr>
                </a:tc>
                <a:tc>
                  <a:txBody>
                    <a:bodyPr/>
                    <a:lstStyle/>
                    <a:p>
                      <a:pPr algn="ctr">
                        <a:lnSpc>
                          <a:spcPct val="107000"/>
                        </a:lnSpc>
                        <a:spcAft>
                          <a:spcPts val="1200"/>
                        </a:spcAft>
                      </a:pPr>
                      <a:r>
                        <a:rPr lang="es-CL" sz="1000" b="1"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20%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513614099"/>
                  </a:ext>
                </a:extLst>
              </a:tr>
              <a:tr h="843399">
                <a:tc vMerge="1">
                  <a:txBody>
                    <a:bodyPr/>
                    <a:lstStyle/>
                    <a:p>
                      <a:pPr algn="ctr">
                        <a:lnSpc>
                          <a:spcPct val="107000"/>
                        </a:lnSpc>
                        <a:spcAft>
                          <a:spcPts val="1200"/>
                        </a:spcAft>
                      </a:pPr>
                      <a:endParaRPr lang="es-CL" sz="1000" dirty="0">
                        <a:solidFill>
                          <a:srgbClr val="666666"/>
                        </a:solidFill>
                        <a:effectLst/>
                        <a:highlight>
                          <a:srgbClr val="F9D3D2"/>
                        </a:highlight>
                        <a:latin typeface="+mj-lt"/>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4.1.4.2               Uso de recursos visuales en el pitch</a:t>
                      </a: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Los recursos visuales utilizados en la exposición son altamente efectivos y complementan de manera significativa el contenido presentado, mejorando la claridad y el impacto del pitch.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Los recursos visuales son adecuados y apoyan el contenido, aunque podrían estar mejor integrados o ser más impactantes.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Los recursos visuales son limitados o no están bien integrados, teniendo un impacto reducido en la claridad y efectividad del pitch.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No se utilizan recursos visuales, o los que se emplean son ineficaces y no apoyan el contenido de manera relevante. </a:t>
                      </a:r>
                    </a:p>
                  </a:txBody>
                  <a:tcPr marL="44450" marR="44450" marT="0" marB="0">
                    <a:solidFill>
                      <a:schemeClr val="bg1">
                        <a:lumMod val="95000"/>
                      </a:schemeClr>
                    </a:solidFill>
                  </a:tcPr>
                </a:tc>
                <a:tc>
                  <a:txBody>
                    <a:bodyPr/>
                    <a:lstStyle/>
                    <a:p>
                      <a:pPr algn="ctr">
                        <a:lnSpc>
                          <a:spcPct val="107000"/>
                        </a:lnSpc>
                        <a:spcAft>
                          <a:spcPts val="1200"/>
                        </a:spcAft>
                      </a:pPr>
                      <a:r>
                        <a:rPr lang="es-CL" sz="1000" b="1"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27737803"/>
                  </a:ext>
                </a:extLst>
              </a:tr>
              <a:tr h="924088">
                <a:tc vMerge="1">
                  <a:txBody>
                    <a:bodyPr/>
                    <a:lstStyle/>
                    <a:p>
                      <a:pPr algn="ctr">
                        <a:lnSpc>
                          <a:spcPct val="100000"/>
                        </a:lnSpc>
                        <a:spcAft>
                          <a:spcPts val="800"/>
                        </a:spcAft>
                      </a:pPr>
                      <a:endParaRPr lang="es-CL" sz="1000" dirty="0">
                        <a:solidFill>
                          <a:srgbClr val="767171"/>
                        </a:solidFill>
                        <a:effectLst/>
                        <a:latin typeface="+mj-lt"/>
                        <a:ea typeface="Calibri" panose="020F0502020204030204" pitchFamily="34" charset="0"/>
                        <a:cs typeface="Mangal" panose="02040503050203030202" pitchFamily="18" charset="0"/>
                      </a:endParaRPr>
                    </a:p>
                  </a:txBody>
                  <a:tcPr marL="44450" marR="44450" marT="0" marB="0" anchor="ctr">
                    <a:solidFill>
                      <a:srgbClr val="F9D3D2"/>
                    </a:solidFill>
                  </a:tcPr>
                </a:tc>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4.1.4.3 Participación activa y asistencia del equipo</a:t>
                      </a: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Todos los miembros del equipo asisten y participan activamente en la presentación del video, mostrando un fuerte compromiso con el trabajo en equipo.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La mayoría de los miembros del equipo asisten y participan en la presentación del video, aunque algunos podrían estar menos involucrados.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Algunos miembros del equipo asisten y participan, pero la participación es limitada y falta cohesión en el equipo.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Pocos o ninguno de los miembros del equipo asisten a la presentación del video, mostrando un bajo compromiso con el trabajo en equipo.</a:t>
                      </a:r>
                    </a:p>
                  </a:txBody>
                  <a:tcPr marL="44450" marR="44450" marT="0" marB="0">
                    <a:solidFill>
                      <a:schemeClr val="bg1">
                        <a:lumMod val="95000"/>
                      </a:schemeClr>
                    </a:solidFill>
                  </a:tcPr>
                </a:tc>
                <a:tc>
                  <a:txBody>
                    <a:bodyPr/>
                    <a:lstStyle/>
                    <a:p>
                      <a:pPr algn="ctr">
                        <a:lnSpc>
                          <a:spcPct val="107000"/>
                        </a:lnSpc>
                        <a:spcAft>
                          <a:spcPts val="1200"/>
                        </a:spcAft>
                      </a:pPr>
                      <a:r>
                        <a:rPr lang="es-CL" sz="1000" b="1" kern="12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688352357"/>
                  </a:ext>
                </a:extLst>
              </a:tr>
              <a:tr h="924088">
                <a:tc vMerge="1">
                  <a:txBody>
                    <a:bodyPr/>
                    <a:lstStyle/>
                    <a:p>
                      <a:pPr algn="ctr">
                        <a:lnSpc>
                          <a:spcPct val="100000"/>
                        </a:lnSpc>
                        <a:spcAft>
                          <a:spcPts val="800"/>
                        </a:spcAft>
                      </a:pPr>
                      <a:endParaRPr lang="es-CL" sz="1000" dirty="0">
                        <a:solidFill>
                          <a:srgbClr val="767171"/>
                        </a:solidFill>
                        <a:effectLst/>
                        <a:latin typeface="+mj-lt"/>
                        <a:ea typeface="Calibri" panose="020F0502020204030204" pitchFamily="34" charset="0"/>
                        <a:cs typeface="Mangal" panose="02040503050203030202" pitchFamily="18" charset="0"/>
                      </a:endParaRPr>
                    </a:p>
                  </a:txBody>
                  <a:tcPr marL="44450" marR="44450" marT="0" marB="0" anchor="ctr">
                    <a:solidFill>
                      <a:srgbClr val="F9D3D2"/>
                    </a:solidFill>
                  </a:tcPr>
                </a:tc>
                <a:tc>
                  <a:txBody>
                    <a:bodyPr/>
                    <a:lstStyle/>
                    <a:p>
                      <a:pPr algn="ctr">
                        <a:lnSpc>
                          <a:spcPct val="100000"/>
                        </a:lnSpc>
                        <a:spcAft>
                          <a:spcPts val="800"/>
                        </a:spcAft>
                      </a:pPr>
                      <a:r>
                        <a:rPr lang="es-CL" sz="1000" dirty="0">
                          <a:solidFill>
                            <a:schemeClr val="tx1">
                              <a:lumMod val="95000"/>
                              <a:lumOff val="5000"/>
                            </a:schemeClr>
                          </a:solidFill>
                          <a:effectLst/>
                          <a:latin typeface="+mn-lt"/>
                          <a:ea typeface="Calibri" panose="020F0502020204030204" pitchFamily="34" charset="0"/>
                          <a:cs typeface="Mangal" panose="02040503050203030202" pitchFamily="18" charset="0"/>
                        </a:rPr>
                        <a:t>4.1.4.4 Cumplimiento de la duración del video</a:t>
                      </a:r>
                    </a:p>
                  </a:txBody>
                  <a:tcPr marL="44450" marR="44450" marT="0" marB="0" anchor="ctr">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El video cumple perfectamente con la duración estipulada de 3:30 minutos, demostrando una excelente gestión del tiempo.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El video se ajusta razonablemente al tiempo estipulado, con una duración dentro de los 10 segundos adicionales o menos.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a:solidFill>
                            <a:schemeClr val="tx1">
                              <a:lumMod val="95000"/>
                              <a:lumOff val="5000"/>
                            </a:schemeClr>
                          </a:solidFill>
                          <a:effectLst/>
                          <a:latin typeface="+mn-lt"/>
                          <a:ea typeface="Calibri" panose="020F0502020204030204" pitchFamily="34" charset="0"/>
                          <a:cs typeface="Mangal" panose="02040503050203030202" pitchFamily="18" charset="0"/>
                        </a:rPr>
                        <a:t>El video se extiende o es más corto que el tiempo estipulado por más de 10 segundos, afectando la calidad de la presentación. </a:t>
                      </a:r>
                    </a:p>
                  </a:txBody>
                  <a:tcPr marL="44450" marR="44450" marT="0" marB="0">
                    <a:solidFill>
                      <a:schemeClr val="bg1">
                        <a:lumMod val="95000"/>
                      </a:schemeClr>
                    </a:solidFill>
                  </a:tcPr>
                </a:tc>
                <a:tc>
                  <a:txBody>
                    <a:bodyPr/>
                    <a:lstStyle/>
                    <a:p>
                      <a:pPr algn="ctr">
                        <a:lnSpc>
                          <a:spcPct val="107000"/>
                        </a:lnSpc>
                        <a:spcAft>
                          <a:spcPts val="1200"/>
                        </a:spcAft>
                      </a:pPr>
                      <a:r>
                        <a:rPr lang="es-CL" sz="1000" kern="1200" dirty="0">
                          <a:solidFill>
                            <a:schemeClr val="tx1">
                              <a:lumMod val="95000"/>
                              <a:lumOff val="5000"/>
                            </a:schemeClr>
                          </a:solidFill>
                          <a:effectLst/>
                          <a:latin typeface="+mn-lt"/>
                          <a:ea typeface="Calibri" panose="020F0502020204030204" pitchFamily="34" charset="0"/>
                          <a:cs typeface="Mangal" panose="02040503050203030202" pitchFamily="18" charset="0"/>
                        </a:rPr>
                        <a:t>El video no cumple con la duración estipulada, superando o quedándose corto por un margen significativo, lo que afecta negativamente la presentación. </a:t>
                      </a:r>
                    </a:p>
                  </a:txBody>
                  <a:tcPr marL="44450" marR="44450" marT="0" marB="0">
                    <a:solidFill>
                      <a:schemeClr val="bg1">
                        <a:lumMod val="95000"/>
                      </a:schemeClr>
                    </a:solidFill>
                  </a:tcPr>
                </a:tc>
                <a:tc>
                  <a:txBody>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lang="es-CL" sz="1000" b="1" kern="12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rPr>
                        <a:t>10%</a:t>
                      </a:r>
                      <a:endParaRPr lang="es-CL" sz="1000" kern="1200" dirty="0">
                        <a:solidFill>
                          <a:schemeClr val="tx1">
                            <a:lumMod val="95000"/>
                            <a:lumOff val="5000"/>
                          </a:schemeClr>
                        </a:solidFill>
                        <a:effectLst/>
                        <a:highlight>
                          <a:srgbClr val="F2F2F2"/>
                        </a:highlight>
                        <a:latin typeface="+mn-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2175894987"/>
                  </a:ext>
                </a:extLst>
              </a:tr>
            </a:tbl>
          </a:graphicData>
        </a:graphic>
      </p:graphicFrame>
    </p:spTree>
    <p:custDataLst>
      <p:tags r:id="rId1"/>
    </p:custDataLst>
    <p:extLst>
      <p:ext uri="{BB962C8B-B14F-4D97-AF65-F5344CB8AC3E}">
        <p14:creationId xmlns:p14="http://schemas.microsoft.com/office/powerpoint/2010/main" val="585869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509C32DE-3BE0-2801-A5C0-A6C28A0BD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5182" y="677909"/>
            <a:ext cx="5079902" cy="5079902"/>
          </a:xfrm>
          <a:prstGeom prst="rect">
            <a:avLst/>
          </a:prstGeom>
        </p:spPr>
      </p:pic>
    </p:spTree>
    <p:custDataLst>
      <p:tags r:id="rId1"/>
    </p:custDataLst>
    <p:extLst>
      <p:ext uri="{BB962C8B-B14F-4D97-AF65-F5344CB8AC3E}">
        <p14:creationId xmlns:p14="http://schemas.microsoft.com/office/powerpoint/2010/main" val="15220578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59&quot;/&gt;&lt;/object&gt;&lt;object type=&quot;3&quot; unique_id=&quot;10004&quot;&gt;&lt;property id=&quot;20148&quot; value=&quot;5&quot;/&gt;&lt;property id=&quot;20300&quot; value=&quot;Slide 2 - &amp;quot;Imagen del área: &amp;quot;&quot;/&gt;&lt;property id=&quot;20307&quot; value=&quot;256&quot;/&gt;&lt;/object&gt;&lt;object type=&quot;3&quot; unique_id=&quot;10005&quot;&gt;&lt;property id=&quot;20148&quot; value=&quot;5&quot;/&gt;&lt;property id=&quot;20300&quot; value=&quot;Slide 3&quot;/&gt;&lt;property id=&quot;20307&quot; value=&quot;257&quot;/&gt;&lt;/object&gt;&lt;object type=&quot;3&quot; unique_id=&quot;10037&quot;&gt;&lt;property id=&quot;20148&quot; value=&quot;5&quot;/&gt;&lt;property id=&quot;20300&quot; value=&quot;Slide 4&quot;/&gt;&lt;property id=&quot;20307&quot; value=&quot;272&quot;/&gt;&lt;/object&gt;&lt;object type=&quot;3&quot; unique_id=&quot;10038&quot;&gt;&lt;property id=&quot;20148&quot; value=&quot;5&quot;/&gt;&lt;property id=&quot;20300&quot; value=&quot;Slide 5&quot;/&gt;&lt;property id=&quot;20307&quot; value=&quot;273&quot;/&gt;&lt;/object&gt;&lt;object type=&quot;3&quot; unique_id=&quot;10040&quot;&gt;&lt;property id=&quot;20148&quot; value=&quot;5&quot;/&gt;&lt;property id=&quot;20300&quot; value=&quot;Slide 6&quot;/&gt;&lt;property id=&quot;20307&quot; value=&quot;275&quot;/&gt;&lt;/object&gt;&lt;object type=&quot;3&quot; unique_id=&quot;10041&quot;&gt;&lt;property id=&quot;20148&quot; value=&quot;5&quot;/&gt;&lt;property id=&quot;20300&quot; value=&quot;Slide 7&quot;/&gt;&lt;property id=&quot;20307&quot; value=&quot;276&quot;/&gt;&lt;/object&gt;&lt;object type=&quot;3&quot; unique_id=&quot;10042&quot;&gt;&lt;property id=&quot;20148&quot; value=&quot;5&quot;/&gt;&lt;property id=&quot;20300&quot; value=&quot;Slide 8&quot;/&gt;&lt;property id=&quot;20307&quot; value=&quot;277&quot;/&gt;&lt;/object&gt;&lt;object type=&quot;3&quot; unique_id=&quot;10043&quot;&gt;&lt;property id=&quot;20148&quot; value=&quot;5&quot;/&gt;&lt;property id=&quot;20300&quot; value=&quot;Slide 9&quot;/&gt;&lt;property id=&quot;20307&quot; value=&quot;278&quot;/&gt;&lt;/object&gt;&lt;/object&gt;&lt;object type=&quot;8&quot; unique_id=&quot;10036&quot;&gt;&lt;/object&gt;&lt;/object&gt;&lt;/database&gt;"/>
  <p:tag name="ISPRING_RESOURCE_PATHS_HASH_2" val="1933ecc77434f7b503cf04551c7c48f9251615c"/>
  <p:tag name="SECTOMILLISECCONVERTED" val="1"/>
  <p:tag name="ARTICULATE_DESIGN_ID_TEMA DE OFFICE" val="3syLwzZ5"/>
  <p:tag name="ARTICULATE_DESIGN_ID_1_TEMA DE OFFICE" val="BoktJMPA"/>
  <p:tag name="ARTICULATE_SLIDE_THUMBNAIL_REFRESH" val="1"/>
  <p:tag name="ARTICULATE_SLIDE_COUNT" val="2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C769AF688804C4DB5ADCC9FCA47D5E1" ma:contentTypeVersion="15" ma:contentTypeDescription="Crear nuevo documento." ma:contentTypeScope="" ma:versionID="afc2f58a040dce7a5d664b2bb6187e41">
  <xsd:schema xmlns:xsd="http://www.w3.org/2001/XMLSchema" xmlns:xs="http://www.w3.org/2001/XMLSchema" xmlns:p="http://schemas.microsoft.com/office/2006/metadata/properties" xmlns:ns2="1374cf84-b68a-4fc7-8de0-cfaceb33d913" xmlns:ns3="23344052-d9a3-4b36-9edb-0ae78bbc2704" targetNamespace="http://schemas.microsoft.com/office/2006/metadata/properties" ma:root="true" ma:fieldsID="fd5b3966c31fb8ccf8bc9ce2f56ed533" ns2:_="" ns3:_="">
    <xsd:import namespace="1374cf84-b68a-4fc7-8de0-cfaceb33d913"/>
    <xsd:import namespace="23344052-d9a3-4b36-9edb-0ae78bbc27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cf84-b68a-4fc7-8de0-cfaceb33d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daa6bfef-be34-4cf6-a2a3-f19fab1f6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344052-d9a3-4b36-9edb-0ae78bbc270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560f1ad2-9b62-4242-aa04-16bc477939e8}" ma:internalName="TaxCatchAll" ma:showField="CatchAllData" ma:web="23344052-d9a3-4b36-9edb-0ae78bbc27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374cf84-b68a-4fc7-8de0-cfaceb33d913">
      <Terms xmlns="http://schemas.microsoft.com/office/infopath/2007/PartnerControls"/>
    </lcf76f155ced4ddcb4097134ff3c332f>
    <TaxCatchAll xmlns="23344052-d9a3-4b36-9edb-0ae78bbc2704" xsi:nil="true"/>
  </documentManagement>
</p:properties>
</file>

<file path=customXml/itemProps1.xml><?xml version="1.0" encoding="utf-8"?>
<ds:datastoreItem xmlns:ds="http://schemas.openxmlformats.org/officeDocument/2006/customXml" ds:itemID="{392671FD-F6DD-4414-8E69-7A7FE4A52E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4cf84-b68a-4fc7-8de0-cfaceb33d913"/>
    <ds:schemaRef ds:uri="23344052-d9a3-4b36-9edb-0ae78bbc27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C555BA-E16C-4AAE-BDD1-D364A5C9473F}">
  <ds:schemaRefs>
    <ds:schemaRef ds:uri="http://schemas.microsoft.com/sharepoint/v3/contenttype/forms"/>
  </ds:schemaRefs>
</ds:datastoreItem>
</file>

<file path=customXml/itemProps3.xml><?xml version="1.0" encoding="utf-8"?>
<ds:datastoreItem xmlns:ds="http://schemas.openxmlformats.org/officeDocument/2006/customXml" ds:itemID="{E2D0E20C-8FC3-42E9-871D-10AE7F3AB1A3}">
  <ds:schemaRefs>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purl.org/dc/elements/1.1/"/>
    <ds:schemaRef ds:uri="a150fe00-1c53-46dc-80fb-b2dbdb01b085"/>
    <ds:schemaRef ds:uri="http://schemas.microsoft.com/office/infopath/2007/PartnerControls"/>
    <ds:schemaRef ds:uri="http://schemas.openxmlformats.org/package/2006/metadata/core-properties"/>
    <ds:schemaRef ds:uri="1374cf84-b68a-4fc7-8de0-cfaceb33d913"/>
    <ds:schemaRef ds:uri="23344052-d9a3-4b36-9edb-0ae78bbc2704"/>
  </ds:schemaRefs>
</ds:datastoreItem>
</file>

<file path=docProps/app.xml><?xml version="1.0" encoding="utf-8"?>
<Properties xmlns="http://schemas.openxmlformats.org/officeDocument/2006/extended-properties" xmlns:vt="http://schemas.openxmlformats.org/officeDocument/2006/docPropsVTypes">
  <Template>Office Theme</Template>
  <TotalTime>3551</TotalTime>
  <Words>2484</Words>
  <Application>Microsoft Office PowerPoint</Application>
  <PresentationFormat>Panorámica</PresentationFormat>
  <Paragraphs>220</Paragraphs>
  <Slides>23</Slides>
  <Notes>20</Notes>
  <HiddenSlides>0</HiddenSlides>
  <MMClips>1</MMClips>
  <ScaleCrop>false</ScaleCrop>
  <HeadingPairs>
    <vt:vector size="4" baseType="variant">
      <vt:variant>
        <vt:lpstr>Tema</vt:lpstr>
      </vt:variant>
      <vt:variant>
        <vt:i4>2</vt:i4>
      </vt:variant>
      <vt:variant>
        <vt:lpstr>Títulos de diapositiva</vt:lpstr>
      </vt:variant>
      <vt:variant>
        <vt:i4>23</vt:i4>
      </vt:variant>
    </vt:vector>
  </HeadingPairs>
  <TitlesOfParts>
    <vt:vector size="25" baseType="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material de profundización ppt</dc:title>
  <dc:creator>Paula Cruzat Castillo</dc:creator>
  <cp:lastModifiedBy>Javiera Leiva Sepúlveda</cp:lastModifiedBy>
  <cp:revision>168</cp:revision>
  <dcterms:created xsi:type="dcterms:W3CDTF">2014-11-27T14:42:24Z</dcterms:created>
  <dcterms:modified xsi:type="dcterms:W3CDTF">2024-09-23T19:53:21Z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0x0101005C769AF688804C4DB5ADCC9FCA47D5E1</vt:lpwstr>
  </property>
  <property fmtid="{D5CDD505-2E9C-101B-9397-08002B2CF9AE}" pid="3" name="ArticulateGUID">
    <vt:lpwstr>6C42F6CE-6CB3-4623-A9E9-1696E5F9EC4F</vt:lpwstr>
  </property>
  <property fmtid="{D5CDD505-2E9C-101B-9397-08002B2CF9AE}" pid="4" name="ArticulatePath">
    <vt:lpwstr>https://inacapcl-my.sharepoint.com/personal/ngarces_inacap_cl/Documents/Escritorio/CGGIO3_U4_S15_CS1/CGGIO3_U4_S15_CS1</vt:lpwstr>
  </property>
</Properties>
</file>